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0.50574712643678166</c:v>
                </c:pt>
                <c:pt idx="1">
                  <c:v>0.48965517241379308</c:v>
                </c:pt>
                <c:pt idx="2">
                  <c:v>0</c:v>
                </c:pt>
                <c:pt idx="3">
                  <c:v>4.5977011494252864E-3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0.79695431472081213</c:v>
                </c:pt>
                <c:pt idx="1">
                  <c:v>0.20304568527918779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7.586206896551724E-2</c:v>
                </c:pt>
                <c:pt idx="1">
                  <c:v>0.1310344827586207</c:v>
                </c:pt>
                <c:pt idx="2">
                  <c:v>0.3172413793103448</c:v>
                </c:pt>
                <c:pt idx="3">
                  <c:v>0.47586206896551719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0.7080459770114943</c:v>
                </c:pt>
                <c:pt idx="1">
                  <c:v>3.4482758620689648E-2</c:v>
                </c:pt>
                <c:pt idx="2">
                  <c:v>7.586206896551724E-2</c:v>
                </c:pt>
                <c:pt idx="3">
                  <c:v>0.10114942528735631</c:v>
                </c:pt>
                <c:pt idx="4">
                  <c:v>2.7586206896551731E-2</c:v>
                </c:pt>
                <c:pt idx="5">
                  <c:v>5.2873563218390797E-2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0.26697892271662771</c:v>
                </c:pt>
                <c:pt idx="1">
                  <c:v>1.405152224824356E-2</c:v>
                </c:pt>
                <c:pt idx="2">
                  <c:v>0.52927400468384078</c:v>
                </c:pt>
                <c:pt idx="3">
                  <c:v>2.8103044496487119E-2</c:v>
                </c:pt>
                <c:pt idx="4">
                  <c:v>3.5128805620608897E-2</c:v>
                </c:pt>
                <c:pt idx="5">
                  <c:v>3.9812646370023422E-2</c:v>
                </c:pt>
                <c:pt idx="6">
                  <c:v>7.0257611241217799E-3</c:v>
                </c:pt>
                <c:pt idx="7">
                  <c:v>2.8103044496487119E-2</c:v>
                </c:pt>
                <c:pt idx="8">
                  <c:v>5.1522248243559721E-2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5</c:v>
                </c:pt>
                <c:pt idx="2">
                  <c:v>4</c:v>
                </c:pt>
                <c:pt idx="3">
                  <c:v>42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5</c:v>
                </c:pt>
                <c:pt idx="1">
                  <c:v>38</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7.8725793803377391</c:v>
                </c:pt>
                <c:pt idx="1">
                  <c:v>7.8935513599866267</c:v>
                </c:pt>
                <c:pt idx="2">
                  <c:v>8.7971736337067874</c:v>
                </c:pt>
                <c:pt idx="3" formatCode="General">
                  <c:v>6.3338076654566509</c:v>
                </c:pt>
                <c:pt idx="4">
                  <c:v>7.9546610460520046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8.3386185474182799</c:v>
                </c:pt>
                <c:pt idx="1">
                  <c:v>8.2784530605964743</c:v>
                </c:pt>
                <c:pt idx="2">
                  <c:v>9.1125653313527284</c:v>
                </c:pt>
                <c:pt idx="3" formatCode="General">
                  <c:v>6.4655850303107192</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8.6459896653021033</c:v>
                </c:pt>
                <c:pt idx="1">
                  <c:v>7.0328932335947689</c:v>
                </c:pt>
                <c:pt idx="2">
                  <c:v>4.6188230556273666</c:v>
                </c:pt>
                <c:pt idx="3">
                  <c:v>8.3755436507622711</c:v>
                </c:pt>
                <c:pt idx="4">
                  <c:v>6.9358389668713407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6.3007860953062638</c:v>
                </c:pt>
                <c:pt idx="2">
                  <c:v>3.896451143097206</c:v>
                </c:pt>
                <c:pt idx="3">
                  <c:v>7.689499552812527</c:v>
                </c:pt>
                <c:pt idx="4">
                  <c:v>6.2853989193214019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Your Trust</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7.4348611474979744</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0.25708480310617698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0.16552693488995551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1.7280776252103838</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0.16552693488995551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0.59372802694749183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0.7808803855989801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6.9825661807394246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0.24851310818004269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0.37246071101627276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0.10383926151916345</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1.0840671010366405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0.10383926151916256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0.37246071101627187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0.56268647454262144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7.8239155007912062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0.18857209508751449</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0.50000612715740633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0.1393979699426966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1.4552949525578445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0.1393979699426966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0.50000612715740633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1.0791998935986005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7.4981017609632898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7.83200208430116</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0.17737003173694088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0.13557181458305712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1.415350435540303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0.13557181458305667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0.48628210288314477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1.501539139795673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4.6188230556273666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0.21595898474058828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7.474827901175729E-2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0.78036138691913948</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7.474827901175729E-2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7.5839543694270262E-2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8.7971736337067874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2.4127379936068394E-2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0.31249238187286466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8.7120539708751998E-2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0.90952602648645975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8.712053970875111E-2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0.31249238187286466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0.32665042868322303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8.322205472889193</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0.25920852343903888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9.5761521470339339E-2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0.99973664539254781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9.5761521470336675E-2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0.34348669138272037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0.32004208467390605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8.9786049368966747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0.35149454168087857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0.14342599597766892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1.4973469706745837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0.14342599597766981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0.5144542407035626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1.6534497598156754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7.0794108183401514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0.16921097743714064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0.23644767882441187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6.5919845049037917E-2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0.68819379373096723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6.5919845049037917E-2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0.23644767882441187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0.31561712822552046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9.1957945883467911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8.146919978019179</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0.18303732555022734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6.0884096980974078E-2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0.63562130111274229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6.0884096980974078E-2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0.18433446835804901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9.4677742422355102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0.4047140706151362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0.18641562556615998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1.9461525808149585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0.18641562556615998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0.6686536039174511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0.46473593666198099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6.3338076654566509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0.40706171755414999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0.13297830100457109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1.3882745231600069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0.13297830100457197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0.47697943742365823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5.7702417336013667E-2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8.2603960936168264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0.21436288913053492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0.10745145649925281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1.121777902164804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0.10745145649925192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0.38541728149771082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0.15172837567389585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8.5502676378922438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0.12185681553372163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0.41296432308092257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0.11513136573648008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1.2019550607965606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0.11513136573648097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0.41296432308092079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0.25842549306432616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8.1223542508946647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0.22921129527457218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7.295104250236939E-2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0.76159849373109623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7.295104250236939E-2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0.2616678582098384</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0.19203940995523006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9.0323103882036975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9.6701098022359488E-2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6.1076000944806808E-2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0.63762475116340056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6.1076000944806808E-2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0.2190733100864275</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0.13652721642250576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9.4752729652601442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7.6618807170634184E-2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0.24040121716528517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6.702206197974192E-2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0.69970078150515036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6.702206197974192E-2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0.24040121716528517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0.16520157152747394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9.1889909035522788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8.70724304729114</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0.29914552449805676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0.10266962270115165</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1.0718562383614634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0.10266962270115165</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0.36826533732605604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0.64692054307287883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8.0798679713295236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0.12174451834602973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0.28145787391601207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7.8468350920683605E-2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0.81919840782008535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7.8468350920683605E-2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0.28145787391601118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0.1142555656502342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8.8451106341788499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7.219345871046734E-2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0.20654328945114564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5.7582724872714763E-2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0.60115544649780261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5.7582724872714763E-2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0.20654328945114564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0.1909168077738812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9.0647071829605039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0.21332068677001548</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7.7084592358636073E-2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0.80475216551299766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7.7084592358636073E-2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0.27649447480901479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0.14104106932822269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8.8392864006956842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0.25537029716725002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0.32332946636291116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9.0141837840834071E-2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0.94106794867943488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9.0141837840832295E-2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0.32332946636291204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0.55089343897520315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8.3286690435183353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0.14709879182703389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6.499321167254557E-2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0.67851987325540364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6.499321167254557E-2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0.23312394056577546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0.26399500830057221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9.064660677093169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0.20796310892438896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0.29172924812032441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8.1331933254650934E-2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0.84909379954328124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8.1331933254651823E-2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0.29172924812032353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0.45722251656341051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7.7181555183562018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0.21410046887903267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8.7948071071335399E-2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0.91816533605135575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8.794807107133451E-2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0.31546065143860957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0.26770362227516209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8.1046787690534234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3.476742565853197E-2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0.24301485448036964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6.7750724522259276E-2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0.70730791466986442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6.7750724522259276E-2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0.24301485448036786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0.4826505492237203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8.5409124767365689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4.7684667198547359E-2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0.22665213168261467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6.3188919742568572E-2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0.6596833224812606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6.3188919742568572E-2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0.22665213168261467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0.3691185234711849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9.0397576749321722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1.484543692401985E-2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0.13674385369926689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3.8123164042383806E-2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0.39800040294146655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3.8123164042383806E-2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0.13674385369926689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6.6134027227045422E-2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9.7496860869967819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8.1553710124263983</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0.27246333431146486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0.41100131888013181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0.11458409484175203</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1.1962416306002126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0.11458409484175291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0.41100131888013181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0.17500804362602906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9.0691650553746896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0.20608704756879082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2.5203873976094178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0.24141971088293346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0.21906579025645279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8.6459896653021033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0.30989548791379828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0.2204379476913676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2.3013407782002275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0.2204379476913676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0.17322437270442492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7.9546610460520046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0.66939375977371629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0.2202582627577474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2.299464893084707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0.2202582627577474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0.15716060577543622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7.8725793803377391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1.1337874166692785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0.52147476869782139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0.14538326669330903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1.5177805981831511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0.14538326669330992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0.52147476869782139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0.15210654320334172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8.3569376938970841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0.42658709074457946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0.21471869541241961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2.2416325989679162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0.21471869541241873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0.7701737935322015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0.27907553946155161</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7.0328932335947689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7.2050395125310214</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0.60821191836568911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0.22939466627463379</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2.394847644556064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0.2293946662746329</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0.50654071237745768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7.6676076773178918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0.67637003827077624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0.23855040168851716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2.4904322182787508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0.23855040168851716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0.71361216342219791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6.7424713477441518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7.3465157735620874</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0.13515689178400159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9.7157758093588065E-2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1.0143131568813963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9.7157758093588065E-2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0.34849484800704733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0.47671227810986228</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7.1593892058042421</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0.75394158151642987</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0.53491162038468332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0.14912936048263603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1.5568892838093227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0.14912936048263603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0.49496417778727597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7.8935513599866267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9.9800891548638582E-2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0.38412987454302439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0.10709253706561928</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1.1180308343964711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0.10709253706561839</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0.38412987454302527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0.38517607392675135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6.2700323826790934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5.6271280407960589E-2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9.5571842186473965E-2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0.99775642068391868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9.5571842186473965E-2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0.34280633137341443</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0.48391340341826172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7.0255978966383337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7.8290294788309289E-2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0.12363892657447773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1.2907727842627374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0.12363892657447728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0.4434800655118325</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0.6015568507945197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5.0177885193301908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0.41852955457257579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0.14541323631599212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1.5180934767755661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0.14541323631599123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0.52158226664041241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0.55267868628575822</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6.9358389668713407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0.27345785974924475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0.13356921182516679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3.7238097623177424E-2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0.38876043557982598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3.7238097623177424E-2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0.13356921182516679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0.21531150773100016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9.248152360682246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0.20731663238527354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0.12605893012424652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1.3160372766552477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0.12605893012424652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0.45216036841096319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0.37251294327387008</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7.9877926440892786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1.6875542919380919</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0.4165325431590059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0.11612615881636046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1.2123405588679015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0.11612615881636135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0.4165325431590059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0.29213103924660011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6.6577828850498859</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0.73620662135272408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0.44151806906362889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0.12309193663363605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1.2850622871849495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0.12309193663363516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0.44151806906362978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4.8865405593502942E-2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8.3913946604016143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0.27177668252255405</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0.13656244979562437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1.4256925260690831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0.13656244979562437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0.48983540912042578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0.9023599101122155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8.3755436507622711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0.17321332127233369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0.36027966419248258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0.1004432767366028</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1.0486135035771218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0.10044327673660192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0.36027966419248258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0.88748166572612863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7.195324750449922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9.3265697584898639</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4.2814540658920208E-2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0.22268121199354596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6.2081857021938802E-2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0.64812574535041989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6.2081857021938802E-2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0.22268121199354596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0.14485409147688166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9.3265697584898639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9.3708902197054318</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0.20808037049493144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0.19608129265730767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5.4665998385983627E-2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0.57070523738875067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5.4665998385983627E-2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0.19608129265730767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0.12558048303918845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9.3708902197054318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0.20296767820738548</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7.5540522635130003E-2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0.78863229751249175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7.5540522635130003E-2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0.27095605611591189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0.36895707830165492</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8.7125143017072197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(267)</c:v>
                </c:pt>
                <c:pt idx="1">
                  <c:v>University College Hospital Grafton Way Building (-)</c:v>
                </c:pt>
                <c:pt idx="2">
                  <c:v>Grafton Way Elective Surgical Hub (52)</c:v>
                </c:pt>
                <c:pt idx="3">
                  <c:v>University College Hospital (83)</c:v>
                </c:pt>
                <c:pt idx="4">
                  <c:v>Uch At Westmorland Street (64)</c:v>
                </c:pt>
                <c:pt idx="5">
                  <c:v>Uch Macmillan Cancer Centre (-)</c:v>
                </c:pt>
                <c:pt idx="6">
                  <c:v>Nat Hosp For Neurlgy &amp; Neurosc. Chalfont (-)</c:v>
                </c:pt>
                <c:pt idx="7">
                  <c:v>National Hospital For Neurology &amp; Neurosurgery - Queen Square (56)</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(267)</c:v>
                </c:pt>
                <c:pt idx="1">
                  <c:v>University College Hospital Grafton Way Building (-)</c:v>
                </c:pt>
                <c:pt idx="2">
                  <c:v>Grafton Way Elective Surgical Hub (52)</c:v>
                </c:pt>
                <c:pt idx="3">
                  <c:v>University College Hospital (83)</c:v>
                </c:pt>
                <c:pt idx="4">
                  <c:v>Uch At Westmorland Street (64)</c:v>
                </c:pt>
                <c:pt idx="5">
                  <c:v>Uch Macmillan Cancer Centre (-)</c:v>
                </c:pt>
                <c:pt idx="6">
                  <c:v>Nat Hosp For Neurlgy &amp; Neurosc. Chalfont (-)</c:v>
                </c:pt>
                <c:pt idx="7">
                  <c:v>National Hospital For Neurology &amp; Neurosurgery - Queen Square (56)</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(267)</c:v>
                </c:pt>
                <c:pt idx="1">
                  <c:v>University College Hospital Grafton Way Building (-)</c:v>
                </c:pt>
                <c:pt idx="2">
                  <c:v>Grafton Way Elective Surgical Hub (52)</c:v>
                </c:pt>
                <c:pt idx="3">
                  <c:v>University College Hospital (83)</c:v>
                </c:pt>
                <c:pt idx="4">
                  <c:v>Uch At Westmorland Street (64)</c:v>
                </c:pt>
                <c:pt idx="5">
                  <c:v>Uch Macmillan Cancer Centre (-)</c:v>
                </c:pt>
                <c:pt idx="6">
                  <c:v>Nat Hosp For Neurlgy &amp; Neurosc. Chalfont (-)</c:v>
                </c:pt>
                <c:pt idx="7">
                  <c:v>National Hospital For Neurology &amp; Neurosurgery - Queen Square (56)</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(267)</c:v>
                </c:pt>
                <c:pt idx="1">
                  <c:v>University College Hospital Grafton Way Building (-)</c:v>
                </c:pt>
                <c:pt idx="2">
                  <c:v>Grafton Way Elective Surgical Hub (52)</c:v>
                </c:pt>
                <c:pt idx="3">
                  <c:v>University College Hospital (83)</c:v>
                </c:pt>
                <c:pt idx="4">
                  <c:v>Uch At Westmorland Street (64)</c:v>
                </c:pt>
                <c:pt idx="5">
                  <c:v>Uch Macmillan Cancer Centre (-)</c:v>
                </c:pt>
                <c:pt idx="6">
                  <c:v>Nat Hosp For Neurlgy &amp; Neurosc. Chalfont (-)</c:v>
                </c:pt>
                <c:pt idx="7">
                  <c:v>National Hospital For Neurology &amp; Neurosurgery - Queen Square (56)</c:v>
                </c:pt>
                <c:pt idx="8">
                  <c:v>Royal National Ent And Eastman Dental Hospitals (-)</c:v>
                </c:pt>
                <c:pt idx="9">
                  <c:v>Hospital for Tropical Diseases (-)</c:v>
                </c:pt>
              </c:strCache>
            </c:strRef>
          </c:cat>
          <c:val>
            <c:numRef>
              <c:f>Sheet1!$G$2:$G$11</c:f>
              <c:numCache>
                <c:formatCode>0.0;;</c:formatCode>
                <c:ptCount val="10"/>
                <c:pt idx="0">
                  <c:v>7.4981017609632898</c:v>
                </c:pt>
                <c:pt idx="1">
                  <c:v>0</c:v>
                </c:pt>
                <c:pt idx="2">
                  <c:v>6.4443730851320176</c:v>
                </c:pt>
                <c:pt idx="3">
                  <c:v>7.1270662180614952</c:v>
                </c:pt>
                <c:pt idx="4">
                  <c:v>0</c:v>
                </c:pt>
                <c:pt idx="5">
                  <c:v>0</c:v>
                </c:pt>
                <c:pt idx="6">
                  <c:v>0</c:v>
                </c:pt>
                <c:pt idx="7">
                  <c:v>8.001927340704567</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(267)</c:v>
                </c:pt>
                <c:pt idx="1">
                  <c:v>University College Hospital Grafton Way Building (-)</c:v>
                </c:pt>
                <c:pt idx="2">
                  <c:v>Grafton Way Elective Surgical Hub (52)</c:v>
                </c:pt>
                <c:pt idx="3">
                  <c:v>University College Hospital (83)</c:v>
                </c:pt>
                <c:pt idx="4">
                  <c:v>Uch At Westmorland Street (64)</c:v>
                </c:pt>
                <c:pt idx="5">
                  <c:v>Uch Macmillan Cancer Centre (-)</c:v>
                </c:pt>
                <c:pt idx="6">
                  <c:v>Nat Hosp For Neurlgy &amp; Neurosc. Chalfont (-)</c:v>
                </c:pt>
                <c:pt idx="7">
                  <c:v>National Hospital For Neurology &amp; Neurosurgery - Queen Square (56)</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(267)</c:v>
                </c:pt>
                <c:pt idx="1">
                  <c:v>University College Hospital Grafton Way Building (-)</c:v>
                </c:pt>
                <c:pt idx="2">
                  <c:v>Grafton Way Elective Surgical Hub (52)</c:v>
                </c:pt>
                <c:pt idx="3">
                  <c:v>University College Hospital (83)</c:v>
                </c:pt>
                <c:pt idx="4">
                  <c:v>Uch At Westmorland Street (64)</c:v>
                </c:pt>
                <c:pt idx="5">
                  <c:v>Uch Macmillan Cancer Centre (-)</c:v>
                </c:pt>
                <c:pt idx="6">
                  <c:v>Nat Hosp For Neurlgy &amp; Neurosc. Chalfont (-)</c:v>
                </c:pt>
                <c:pt idx="7">
                  <c:v>National Hospital For Neurology &amp; Neurosurgery - Queen Square (56)</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(267)</c:v>
                </c:pt>
                <c:pt idx="1">
                  <c:v>University College Hospital Grafton Way Building (-)</c:v>
                </c:pt>
                <c:pt idx="2">
                  <c:v>Grafton Way Elective Surgical Hub (52)</c:v>
                </c:pt>
                <c:pt idx="3">
                  <c:v>University College Hospital (83)</c:v>
                </c:pt>
                <c:pt idx="4">
                  <c:v>Uch At Westmorland Street (64)</c:v>
                </c:pt>
                <c:pt idx="5">
                  <c:v>Uch Macmillan Cancer Centre (-)</c:v>
                </c:pt>
                <c:pt idx="6">
                  <c:v>Nat Hosp For Neurlgy &amp; Neurosc. Chalfont (-)</c:v>
                </c:pt>
                <c:pt idx="7">
                  <c:v>National Hospital For Neurology &amp; Neurosurgery - Queen Square (56)</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8.8866072389433199</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2.5018982390367102</c:v>
                </c:pt>
                <c:pt idx="1">
                  <c:v>0</c:v>
                </c:pt>
                <c:pt idx="2">
                  <c:v>3.5556269148679824</c:v>
                </c:pt>
                <c:pt idx="3">
                  <c:v>2.8729337819385048</c:v>
                </c:pt>
                <c:pt idx="4">
                  <c:v>1.1133927610566801</c:v>
                </c:pt>
                <c:pt idx="5">
                  <c:v>0</c:v>
                </c:pt>
                <c:pt idx="6">
                  <c:v>0</c:v>
                </c:pt>
                <c:pt idx="7">
                  <c:v>1.998072659295433</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(280)</c:v>
                </c:pt>
                <c:pt idx="1">
                  <c:v>University College Hospital Grafton Way Building (-)</c:v>
                </c:pt>
                <c:pt idx="2">
                  <c:v>Grafton Way Elective Surgical Hub (52)</c:v>
                </c:pt>
                <c:pt idx="3">
                  <c:v>University College Hospital (87)</c:v>
                </c:pt>
                <c:pt idx="4">
                  <c:v>Uch At Westmorland Street (65)</c:v>
                </c:pt>
                <c:pt idx="5">
                  <c:v>Uch Macmillan Cancer Centre (-)</c:v>
                </c:pt>
                <c:pt idx="6">
                  <c:v>Nat Hosp For Neurlgy &amp; Neurosc. Chalfont (-)</c:v>
                </c:pt>
                <c:pt idx="7">
                  <c:v>National Hospital For Neurology &amp; Neurosurgery - Queen Square (61)</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(280)</c:v>
                </c:pt>
                <c:pt idx="1">
                  <c:v>University College Hospital Grafton Way Building (-)</c:v>
                </c:pt>
                <c:pt idx="2">
                  <c:v>Grafton Way Elective Surgical Hub (52)</c:v>
                </c:pt>
                <c:pt idx="3">
                  <c:v>University College Hospital (87)</c:v>
                </c:pt>
                <c:pt idx="4">
                  <c:v>Uch At Westmorland Street (65)</c:v>
                </c:pt>
                <c:pt idx="5">
                  <c:v>Uch Macmillan Cancer Centre (-)</c:v>
                </c:pt>
                <c:pt idx="6">
                  <c:v>Nat Hosp For Neurlgy &amp; Neurosc. Chalfont (-)</c:v>
                </c:pt>
                <c:pt idx="7">
                  <c:v>National Hospital For Neurology &amp; Neurosurgery - Queen Square (61)</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(280)</c:v>
                </c:pt>
                <c:pt idx="1">
                  <c:v>University College Hospital Grafton Way Building (-)</c:v>
                </c:pt>
                <c:pt idx="2">
                  <c:v>Grafton Way Elective Surgical Hub (52)</c:v>
                </c:pt>
                <c:pt idx="3">
                  <c:v>University College Hospital (87)</c:v>
                </c:pt>
                <c:pt idx="4">
                  <c:v>Uch At Westmorland Street (65)</c:v>
                </c:pt>
                <c:pt idx="5">
                  <c:v>Uch Macmillan Cancer Centre (-)</c:v>
                </c:pt>
                <c:pt idx="6">
                  <c:v>Nat Hosp For Neurlgy &amp; Neurosc. Chalfont (-)</c:v>
                </c:pt>
                <c:pt idx="7">
                  <c:v>National Hospital For Neurology &amp; Neurosurgery - Queen Square (61)</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(280)</c:v>
                </c:pt>
                <c:pt idx="1">
                  <c:v>University College Hospital Grafton Way Building (-)</c:v>
                </c:pt>
                <c:pt idx="2">
                  <c:v>Grafton Way Elective Surgical Hub (52)</c:v>
                </c:pt>
                <c:pt idx="3">
                  <c:v>University College Hospital (87)</c:v>
                </c:pt>
                <c:pt idx="4">
                  <c:v>Uch At Westmorland Street (65)</c:v>
                </c:pt>
                <c:pt idx="5">
                  <c:v>Uch Macmillan Cancer Centre (-)</c:v>
                </c:pt>
                <c:pt idx="6">
                  <c:v>Nat Hosp For Neurlgy &amp; Neurosc. Chalfont (-)</c:v>
                </c:pt>
                <c:pt idx="7">
                  <c:v>National Hospital For Neurology &amp; Neurosurgery - Queen Square (61)</c:v>
                </c:pt>
                <c:pt idx="8">
                  <c:v>Royal National Ent And Eastman Dental Hospitals (-)</c:v>
                </c:pt>
                <c:pt idx="9">
                  <c:v>Hospital for Tropical Diseases (-)</c:v>
                </c:pt>
              </c:strCache>
            </c:strRef>
          </c:cat>
          <c:val>
            <c:numRef>
              <c:f>Sheet1!$G$2:$G$11</c:f>
              <c:numCache>
                <c:formatCode>0.0;;</c:formatCode>
                <c:ptCount val="10"/>
                <c:pt idx="0">
                  <c:v>7.8239155007912062</c:v>
                </c:pt>
                <c:pt idx="1">
                  <c:v>0</c:v>
                </c:pt>
                <c:pt idx="2">
                  <c:v>6.9254422484422866</c:v>
                </c:pt>
                <c:pt idx="3">
                  <c:v>8.2139509283830829</c:v>
                </c:pt>
                <c:pt idx="4">
                  <c:v>0</c:v>
                </c:pt>
                <c:pt idx="5">
                  <c:v>0</c:v>
                </c:pt>
                <c:pt idx="6">
                  <c:v>0</c:v>
                </c:pt>
                <c:pt idx="7">
                  <c:v>8.1481677516121138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(280)</c:v>
                </c:pt>
                <c:pt idx="1">
                  <c:v>University College Hospital Grafton Way Building (-)</c:v>
                </c:pt>
                <c:pt idx="2">
                  <c:v>Grafton Way Elective Surgical Hub (52)</c:v>
                </c:pt>
                <c:pt idx="3">
                  <c:v>University College Hospital (87)</c:v>
                </c:pt>
                <c:pt idx="4">
                  <c:v>Uch At Westmorland Street (65)</c:v>
                </c:pt>
                <c:pt idx="5">
                  <c:v>Uch Macmillan Cancer Centre (-)</c:v>
                </c:pt>
                <c:pt idx="6">
                  <c:v>Nat Hosp For Neurlgy &amp; Neurosc. Chalfont (-)</c:v>
                </c:pt>
                <c:pt idx="7">
                  <c:v>National Hospital For Neurology &amp; Neurosurgery - Queen Square (61)</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(280)</c:v>
                </c:pt>
                <c:pt idx="1">
                  <c:v>University College Hospital Grafton Way Building (-)</c:v>
                </c:pt>
                <c:pt idx="2">
                  <c:v>Grafton Way Elective Surgical Hub (52)</c:v>
                </c:pt>
                <c:pt idx="3">
                  <c:v>University College Hospital (87)</c:v>
                </c:pt>
                <c:pt idx="4">
                  <c:v>Uch At Westmorland Street (65)</c:v>
                </c:pt>
                <c:pt idx="5">
                  <c:v>Uch Macmillan Cancer Centre (-)</c:v>
                </c:pt>
                <c:pt idx="6">
                  <c:v>Nat Hosp For Neurlgy &amp; Neurosc. Chalfont (-)</c:v>
                </c:pt>
                <c:pt idx="7">
                  <c:v>National Hospital For Neurology &amp; Neurosurgery - Queen Square (61)</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8.5406516720740093</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(280)</c:v>
                </c:pt>
                <c:pt idx="1">
                  <c:v>University College Hospital Grafton Way Building (-)</c:v>
                </c:pt>
                <c:pt idx="2">
                  <c:v>Grafton Way Elective Surgical Hub (52)</c:v>
                </c:pt>
                <c:pt idx="3">
                  <c:v>University College Hospital (87)</c:v>
                </c:pt>
                <c:pt idx="4">
                  <c:v>Uch At Westmorland Street (65)</c:v>
                </c:pt>
                <c:pt idx="5">
                  <c:v>Uch Macmillan Cancer Centre (-)</c:v>
                </c:pt>
                <c:pt idx="6">
                  <c:v>Nat Hosp For Neurlgy &amp; Neurosc. Chalfont (-)</c:v>
                </c:pt>
                <c:pt idx="7">
                  <c:v>National Hospital For Neurology &amp; Neurosurgery - Queen Square (61)</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2.1760844992087938</c:v>
                </c:pt>
                <c:pt idx="1">
                  <c:v>0</c:v>
                </c:pt>
                <c:pt idx="2">
                  <c:v>3.0745577515577134</c:v>
                </c:pt>
                <c:pt idx="3">
                  <c:v>1.7860490716169171</c:v>
                </c:pt>
                <c:pt idx="4">
                  <c:v>1.4593483279259907</c:v>
                </c:pt>
                <c:pt idx="5">
                  <c:v>0</c:v>
                </c:pt>
                <c:pt idx="6">
                  <c:v>0</c:v>
                </c:pt>
                <c:pt idx="7">
                  <c:v>1.8518322483878862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(52)</c:v>
                </c:pt>
                <c:pt idx="3">
                  <c:v>University College Hospital (177)</c:v>
                </c:pt>
                <c:pt idx="4">
                  <c:v>Uch At Westmorland Street (64)</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(52)</c:v>
                </c:pt>
                <c:pt idx="3">
                  <c:v>University College Hospital (177)</c:v>
                </c:pt>
                <c:pt idx="4">
                  <c:v>Uch At Westmorland Street (64)</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(52)</c:v>
                </c:pt>
                <c:pt idx="3">
                  <c:v>University College Hospital (177)</c:v>
                </c:pt>
                <c:pt idx="4">
                  <c:v>Uch At Westmorland Street (64)</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(52)</c:v>
                </c:pt>
                <c:pt idx="3">
                  <c:v>University College Hospital (177)</c:v>
                </c:pt>
                <c:pt idx="4">
                  <c:v>Uch At Westmorland Street (64)</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Sheet1!$G$2:$G$11</c:f>
              <c:numCache>
                <c:formatCode>0.0;;</c:formatCode>
                <c:ptCount val="10"/>
                <c:pt idx="0">
                  <c:v>6.9825661807394246</c:v>
                </c:pt>
                <c:pt idx="1">
                  <c:v>0</c:v>
                </c:pt>
                <c:pt idx="2">
                  <c:v>8.0563288423145014</c:v>
                </c:pt>
                <c:pt idx="3">
                  <c:v>6.3130321846355733</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(52)</c:v>
                </c:pt>
                <c:pt idx="3">
                  <c:v>University College Hospital (177)</c:v>
                </c:pt>
                <c:pt idx="4">
                  <c:v>Uch At Westmorland Street (64)</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8.6355074197326704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(52)</c:v>
                </c:pt>
                <c:pt idx="3">
                  <c:v>University College Hospital (177)</c:v>
                </c:pt>
                <c:pt idx="4">
                  <c:v>Uch At Westmorland Street (64)</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8.6907327914206416</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(52)</c:v>
                </c:pt>
                <c:pt idx="3">
                  <c:v>University College Hospital (177)</c:v>
                </c:pt>
                <c:pt idx="4">
                  <c:v>Uch At Westmorland Street (64)</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3.0174338192605754</c:v>
                </c:pt>
                <c:pt idx="1">
                  <c:v>0</c:v>
                </c:pt>
                <c:pt idx="2">
                  <c:v>1.9436711576854986</c:v>
                </c:pt>
                <c:pt idx="3">
                  <c:v>3.6869678153644267</c:v>
                </c:pt>
                <c:pt idx="4">
                  <c:v>1.3092672085793584</c:v>
                </c:pt>
                <c:pt idx="5">
                  <c:v>0</c:v>
                </c:pt>
                <c:pt idx="6">
                  <c:v>0</c:v>
                </c:pt>
                <c:pt idx="7">
                  <c:v>1.3644925802673296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Sheet1!$G$2:$G$11</c:f>
              <c:numCache>
                <c:formatCode>0.0;;</c:formatCode>
                <c:ptCount val="10"/>
                <c:pt idx="0">
                  <c:v>0</c:v>
                </c:pt>
                <c:pt idx="1">
                  <c:v>0</c:v>
                </c:pt>
                <c:pt idx="2">
                  <c:v>9.2003442833388771</c:v>
                </c:pt>
                <c:pt idx="3">
                  <c:v>8.8355417411745432</c:v>
                </c:pt>
                <c:pt idx="4">
                  <c:v>9.0361927089809431</c:v>
                </c:pt>
                <c:pt idx="5">
                  <c:v>0</c:v>
                </c:pt>
                <c:pt idx="6">
                  <c:v>0</c:v>
                </c:pt>
                <c:pt idx="7">
                  <c:v>8.9289156521233775</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Sheet1!$H$2:$H$11</c:f>
              <c:numCache>
                <c:formatCode>0.0;;</c:formatCode>
                <c:ptCount val="10"/>
                <c:pt idx="0">
                  <c:v>8.9786049368966747</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1.0213950631033253</c:v>
                </c:pt>
                <c:pt idx="1">
                  <c:v>0</c:v>
                </c:pt>
                <c:pt idx="2">
                  <c:v>0.7996557166611229</c:v>
                </c:pt>
                <c:pt idx="3">
                  <c:v>1.1644582588254568</c:v>
                </c:pt>
                <c:pt idx="4">
                  <c:v>0.96380729101905693</c:v>
                </c:pt>
                <c:pt idx="5">
                  <c:v>0</c:v>
                </c:pt>
                <c:pt idx="6">
                  <c:v>0</c:v>
                </c:pt>
                <c:pt idx="7">
                  <c:v>1.0710843478766225</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Sheet1!$G$2:$G$11</c:f>
              <c:numCache>
                <c:formatCode>0.0;;</c:formatCode>
                <c:ptCount val="10"/>
                <c:pt idx="0">
                  <c:v>7.0794108183401514</c:v>
                </c:pt>
                <c:pt idx="1">
                  <c:v>0</c:v>
                </c:pt>
                <c:pt idx="2">
                  <c:v>0</c:v>
                </c:pt>
                <c:pt idx="3">
                  <c:v>6.5602426805898748</c:v>
                </c:pt>
                <c:pt idx="4">
                  <c:v>7.8531638328945741</c:v>
                </c:pt>
                <c:pt idx="5">
                  <c:v>0</c:v>
                </c:pt>
                <c:pt idx="6">
                  <c:v>0</c:v>
                </c:pt>
                <c:pt idx="7">
                  <c:v>7.0449926941074326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Sheet1!$I$2:$I$11</c:f>
              <c:numCache>
                <c:formatCode>0.0;;</c:formatCode>
                <c:ptCount val="10"/>
                <c:pt idx="0">
                  <c:v>0</c:v>
                </c:pt>
                <c:pt idx="1">
                  <c:v>0</c:v>
                </c:pt>
                <c:pt idx="2">
                  <c:v>8.4660007938745281</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2.9205891816598486</c:v>
                </c:pt>
                <c:pt idx="1">
                  <c:v>0</c:v>
                </c:pt>
                <c:pt idx="2">
                  <c:v>1.5339992061254719</c:v>
                </c:pt>
                <c:pt idx="3">
                  <c:v>3.4397573194101252</c:v>
                </c:pt>
                <c:pt idx="4">
                  <c:v>2.1468361671054259</c:v>
                </c:pt>
                <c:pt idx="5">
                  <c:v>0</c:v>
                </c:pt>
                <c:pt idx="6">
                  <c:v>0</c:v>
                </c:pt>
                <c:pt idx="7">
                  <c:v>2.9550073058925674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7.0047611806535706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Sheet1!$G$2:$G$11</c:f>
              <c:numCache>
                <c:formatCode>0.0;;</c:formatCode>
                <c:ptCount val="10"/>
                <c:pt idx="0">
                  <c:v>8.322205472889193</c:v>
                </c:pt>
                <c:pt idx="1">
                  <c:v>0</c:v>
                </c:pt>
                <c:pt idx="2">
                  <c:v>8.6428861220111948</c:v>
                </c:pt>
                <c:pt idx="3">
                  <c:v>8.2526963771230193</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9.2570757397288297</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1.677794527110807</c:v>
                </c:pt>
                <c:pt idx="1">
                  <c:v>0</c:v>
                </c:pt>
                <c:pt idx="2">
                  <c:v>1.3571138779888052</c:v>
                </c:pt>
                <c:pt idx="3">
                  <c:v>1.7473036228769807</c:v>
                </c:pt>
                <c:pt idx="4">
                  <c:v>0.74292426027117031</c:v>
                </c:pt>
                <c:pt idx="5">
                  <c:v>0</c:v>
                </c:pt>
                <c:pt idx="6">
                  <c:v>0</c:v>
                </c:pt>
                <c:pt idx="7">
                  <c:v>2.9952388193464294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Sheet1!$G$2:$G$11</c:f>
              <c:numCache>
                <c:formatCode>0.0;;</c:formatCode>
                <c:ptCount val="10"/>
                <c:pt idx="0">
                  <c:v>8.7971736337067874</c:v>
                </c:pt>
                <c:pt idx="1">
                  <c:v>0</c:v>
                </c:pt>
                <c:pt idx="2">
                  <c:v>0</c:v>
                </c:pt>
                <c:pt idx="3">
                  <c:v>8.7698713813923241</c:v>
                </c:pt>
                <c:pt idx="4">
                  <c:v>9.2605112733635231</c:v>
                </c:pt>
                <c:pt idx="5">
                  <c:v>0</c:v>
                </c:pt>
                <c:pt idx="6">
                  <c:v>0</c:v>
                </c:pt>
                <c:pt idx="7">
                  <c:v>9.1988285811402619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Sheet1!$I$2:$I$11</c:f>
              <c:numCache>
                <c:formatCode>0.0;;</c:formatCode>
                <c:ptCount val="10"/>
                <c:pt idx="0">
                  <c:v>0</c:v>
                </c:pt>
                <c:pt idx="1">
                  <c:v>0</c:v>
                </c:pt>
                <c:pt idx="2">
                  <c:v>9.7322381170243126</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1.2028263662932126</c:v>
                </c:pt>
                <c:pt idx="1">
                  <c:v>0</c:v>
                </c:pt>
                <c:pt idx="2">
                  <c:v>0.26776188297568737</c:v>
                </c:pt>
                <c:pt idx="3">
                  <c:v>1.2301286186076759</c:v>
                </c:pt>
                <c:pt idx="4">
                  <c:v>0.73948872663647691</c:v>
                </c:pt>
                <c:pt idx="5">
                  <c:v>0</c:v>
                </c:pt>
                <c:pt idx="6">
                  <c:v>0</c:v>
                </c:pt>
                <c:pt idx="7">
                  <c:v>0.80117141885973808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Sheet1!$G$2:$G$11</c:f>
              <c:numCache>
                <c:formatCode>0.0;;</c:formatCode>
                <c:ptCount val="10"/>
                <c:pt idx="0">
                  <c:v>0</c:v>
                </c:pt>
                <c:pt idx="1">
                  <c:v>0</c:v>
                </c:pt>
                <c:pt idx="2">
                  <c:v>5.1878866478810091</c:v>
                </c:pt>
                <c:pt idx="3">
                  <c:v>4.5334698700949234</c:v>
                </c:pt>
                <c:pt idx="4">
                  <c:v>5.207093209865814</c:v>
                </c:pt>
                <c:pt idx="5">
                  <c:v>0</c:v>
                </c:pt>
                <c:pt idx="6">
                  <c:v>0</c:v>
                </c:pt>
                <c:pt idx="7">
                  <c:v>3.8121993370997371</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Sheet1!$H$2:$H$11</c:f>
              <c:numCache>
                <c:formatCode>0.0;;</c:formatCode>
                <c:ptCount val="10"/>
                <c:pt idx="0">
                  <c:v>4.6188230556273666</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(95)</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5.3811769443726334</c:v>
                </c:pt>
                <c:pt idx="1">
                  <c:v>0</c:v>
                </c:pt>
                <c:pt idx="2">
                  <c:v>4.8121133521189909</c:v>
                </c:pt>
                <c:pt idx="3">
                  <c:v>5.4665301299050766</c:v>
                </c:pt>
                <c:pt idx="4">
                  <c:v>4.792906790134186</c:v>
                </c:pt>
                <c:pt idx="5">
                  <c:v>0</c:v>
                </c:pt>
                <c:pt idx="6">
                  <c:v>0</c:v>
                </c:pt>
                <c:pt idx="7">
                  <c:v>6.1878006629002629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Sheet1!$G$2:$G$11</c:f>
              <c:numCache>
                <c:formatCode>0.0;;</c:formatCode>
                <c:ptCount val="10"/>
                <c:pt idx="0">
                  <c:v>9.1957945883467911</c:v>
                </c:pt>
                <c:pt idx="1">
                  <c:v>0</c:v>
                </c:pt>
                <c:pt idx="2">
                  <c:v>0</c:v>
                </c:pt>
                <c:pt idx="3">
                  <c:v>9.2236405426407266</c:v>
                </c:pt>
                <c:pt idx="4">
                  <c:v>9.1963693046419177</c:v>
                </c:pt>
                <c:pt idx="5">
                  <c:v>0</c:v>
                </c:pt>
                <c:pt idx="6">
                  <c:v>0</c:v>
                </c:pt>
                <c:pt idx="7">
                  <c:v>9.1608139902940131</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Sheet1!$I$2:$I$11</c:f>
              <c:numCache>
                <c:formatCode>0.0;;</c:formatCode>
                <c:ptCount val="10"/>
                <c:pt idx="0">
                  <c:v>0</c:v>
                </c:pt>
                <c:pt idx="1">
                  <c:v>0</c:v>
                </c:pt>
                <c:pt idx="2">
                  <c:v>9.6851709067942515</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0.80420541165320891</c:v>
                </c:pt>
                <c:pt idx="1">
                  <c:v>0</c:v>
                </c:pt>
                <c:pt idx="2">
                  <c:v>0.31482909320574848</c:v>
                </c:pt>
                <c:pt idx="3">
                  <c:v>0.77635945735927336</c:v>
                </c:pt>
                <c:pt idx="4">
                  <c:v>0.80363069535808229</c:v>
                </c:pt>
                <c:pt idx="5">
                  <c:v>0</c:v>
                </c:pt>
                <c:pt idx="6">
                  <c:v>0</c:v>
                </c:pt>
                <c:pt idx="7">
                  <c:v>0.83918600970598689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(281)</c:v>
                </c:pt>
                <c:pt idx="1">
                  <c:v>University College Hospital Grafton Way Building (-)</c:v>
                </c:pt>
                <c:pt idx="2">
                  <c:v>Grafton Way Elective Surgical Hub (36)</c:v>
                </c:pt>
                <c:pt idx="3">
                  <c:v>University College Hospital (114)</c:v>
                </c:pt>
                <c:pt idx="4">
                  <c:v>Uch At Westmorland Street (46)</c:v>
                </c:pt>
                <c:pt idx="5">
                  <c:v>Uch Macmillan Cancer Centre (-)</c:v>
                </c:pt>
                <c:pt idx="6">
                  <c:v>Nat Hosp For Neurlgy &amp; Neurosc. Chalfont (-)</c:v>
                </c:pt>
                <c:pt idx="7">
                  <c:v>National Hospital For Neurology &amp; Neurosurgery - Queen Square (71)</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(281)</c:v>
                </c:pt>
                <c:pt idx="1">
                  <c:v>University College Hospital Grafton Way Building (-)</c:v>
                </c:pt>
                <c:pt idx="2">
                  <c:v>Grafton Way Elective Surgical Hub (36)</c:v>
                </c:pt>
                <c:pt idx="3">
                  <c:v>University College Hospital (114)</c:v>
                </c:pt>
                <c:pt idx="4">
                  <c:v>Uch At Westmorland Street (46)</c:v>
                </c:pt>
                <c:pt idx="5">
                  <c:v>Uch Macmillan Cancer Centre (-)</c:v>
                </c:pt>
                <c:pt idx="6">
                  <c:v>Nat Hosp For Neurlgy &amp; Neurosc. Chalfont (-)</c:v>
                </c:pt>
                <c:pt idx="7">
                  <c:v>National Hospital For Neurology &amp; Neurosurgery - Queen Square (71)</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(281)</c:v>
                </c:pt>
                <c:pt idx="1">
                  <c:v>University College Hospital Grafton Way Building (-)</c:v>
                </c:pt>
                <c:pt idx="2">
                  <c:v>Grafton Way Elective Surgical Hub (36)</c:v>
                </c:pt>
                <c:pt idx="3">
                  <c:v>University College Hospital (114)</c:v>
                </c:pt>
                <c:pt idx="4">
                  <c:v>Uch At Westmorland Street (46)</c:v>
                </c:pt>
                <c:pt idx="5">
                  <c:v>Uch Macmillan Cancer Centre (-)</c:v>
                </c:pt>
                <c:pt idx="6">
                  <c:v>Nat Hosp For Neurlgy &amp; Neurosc. Chalfont (-)</c:v>
                </c:pt>
                <c:pt idx="7">
                  <c:v>National Hospital For Neurology &amp; Neurosurgery - Queen Square (71)</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(281)</c:v>
                </c:pt>
                <c:pt idx="1">
                  <c:v>University College Hospital Grafton Way Building (-)</c:v>
                </c:pt>
                <c:pt idx="2">
                  <c:v>Grafton Way Elective Surgical Hub (36)</c:v>
                </c:pt>
                <c:pt idx="3">
                  <c:v>University College Hospital (114)</c:v>
                </c:pt>
                <c:pt idx="4">
                  <c:v>Uch At Westmorland Street (46)</c:v>
                </c:pt>
                <c:pt idx="5">
                  <c:v>Uch Macmillan Cancer Centre (-)</c:v>
                </c:pt>
                <c:pt idx="6">
                  <c:v>Nat Hosp For Neurlgy &amp; Neurosc. Chalfont (-)</c:v>
                </c:pt>
                <c:pt idx="7">
                  <c:v>National Hospital For Neurology &amp; Neurosurgery - Queen Square (71)</c:v>
                </c:pt>
                <c:pt idx="8">
                  <c:v>Royal National Ent And Eastman Dental Hospitals (-)</c:v>
                </c:pt>
                <c:pt idx="9">
                  <c:v>Hospital for Tropical Diseases (-)</c:v>
                </c:pt>
              </c:strCache>
            </c:strRef>
          </c:cat>
          <c:val>
            <c:numRef>
              <c:f>Sheet1!$G$2:$G$11</c:f>
              <c:numCache>
                <c:formatCode>0.0;;</c:formatCode>
                <c:ptCount val="10"/>
                <c:pt idx="0">
                  <c:v>8.1223542508946647</c:v>
                </c:pt>
                <c:pt idx="1">
                  <c:v>0</c:v>
                </c:pt>
                <c:pt idx="2">
                  <c:v>7.0921435587216006</c:v>
                </c:pt>
                <c:pt idx="3">
                  <c:v>8.1026891614118952</c:v>
                </c:pt>
                <c:pt idx="4">
                  <c:v>8.184792458504111</c:v>
                </c:pt>
                <c:pt idx="5">
                  <c:v>0</c:v>
                </c:pt>
                <c:pt idx="6">
                  <c:v>0</c:v>
                </c:pt>
                <c:pt idx="7">
                  <c:v>8.5758078771813615</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(281)</c:v>
                </c:pt>
                <c:pt idx="1">
                  <c:v>University College Hospital Grafton Way Building (-)</c:v>
                </c:pt>
                <c:pt idx="2">
                  <c:v>Grafton Way Elective Surgical Hub (36)</c:v>
                </c:pt>
                <c:pt idx="3">
                  <c:v>University College Hospital (114)</c:v>
                </c:pt>
                <c:pt idx="4">
                  <c:v>Uch At Westmorland Street (46)</c:v>
                </c:pt>
                <c:pt idx="5">
                  <c:v>Uch Macmillan Cancer Centre (-)</c:v>
                </c:pt>
                <c:pt idx="6">
                  <c:v>Nat Hosp For Neurlgy &amp; Neurosc. Chalfont (-)</c:v>
                </c:pt>
                <c:pt idx="7">
                  <c:v>National Hospital For Neurology &amp; Neurosurgery - Queen Square (71)</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(281)</c:v>
                </c:pt>
                <c:pt idx="1">
                  <c:v>University College Hospital Grafton Way Building (-)</c:v>
                </c:pt>
                <c:pt idx="2">
                  <c:v>Grafton Way Elective Surgical Hub (36)</c:v>
                </c:pt>
                <c:pt idx="3">
                  <c:v>University College Hospital (114)</c:v>
                </c:pt>
                <c:pt idx="4">
                  <c:v>Uch At Westmorland Street (46)</c:v>
                </c:pt>
                <c:pt idx="5">
                  <c:v>Uch Macmillan Cancer Centre (-)</c:v>
                </c:pt>
                <c:pt idx="6">
                  <c:v>Nat Hosp For Neurlgy &amp; Neurosc. Chalfont (-)</c:v>
                </c:pt>
                <c:pt idx="7">
                  <c:v>National Hospital For Neurology &amp; Neurosurgery - Queen Square (71)</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(281)</c:v>
                </c:pt>
                <c:pt idx="1">
                  <c:v>University College Hospital Grafton Way Building (-)</c:v>
                </c:pt>
                <c:pt idx="2">
                  <c:v>Grafton Way Elective Surgical Hub (36)</c:v>
                </c:pt>
                <c:pt idx="3">
                  <c:v>University College Hospital (114)</c:v>
                </c:pt>
                <c:pt idx="4">
                  <c:v>Uch At Westmorland Street (46)</c:v>
                </c:pt>
                <c:pt idx="5">
                  <c:v>Uch Macmillan Cancer Centre (-)</c:v>
                </c:pt>
                <c:pt idx="6">
                  <c:v>Nat Hosp For Neurlgy &amp; Neurosc. Chalfont (-)</c:v>
                </c:pt>
                <c:pt idx="7">
                  <c:v>National Hospital For Neurology &amp; Neurosurgery - Queen Square (71)</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1.8776457491053353</c:v>
                </c:pt>
                <c:pt idx="1">
                  <c:v>0</c:v>
                </c:pt>
                <c:pt idx="2">
                  <c:v>2.9078564412783994</c:v>
                </c:pt>
                <c:pt idx="3">
                  <c:v>1.8973108385881048</c:v>
                </c:pt>
                <c:pt idx="4">
                  <c:v>1.815207541495889</c:v>
                </c:pt>
                <c:pt idx="5">
                  <c:v>0</c:v>
                </c:pt>
                <c:pt idx="6">
                  <c:v>0</c:v>
                </c:pt>
                <c:pt idx="7">
                  <c:v>1.4241921228186385</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(243)</c:v>
                </c:pt>
                <c:pt idx="1">
                  <c:v>University College Hospital Grafton Way Building (-)</c:v>
                </c:pt>
                <c:pt idx="2">
                  <c:v>Grafton Way Elective Surgical Hub (32)</c:v>
                </c:pt>
                <c:pt idx="3">
                  <c:v>University College Hospital (91)</c:v>
                </c:pt>
                <c:pt idx="4">
                  <c:v>Uch At Westmorland Street (42)</c:v>
                </c:pt>
                <c:pt idx="5">
                  <c:v>Uch Macmillan Cancer Centre (-)</c:v>
                </c:pt>
                <c:pt idx="6">
                  <c:v>Nat Hosp For Neurlgy &amp; Neurosc. Chalfont (-)</c:v>
                </c:pt>
                <c:pt idx="7">
                  <c:v>National Hospital For Neurology &amp; Neurosurgery - Queen Square (58)</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(243)</c:v>
                </c:pt>
                <c:pt idx="1">
                  <c:v>University College Hospital Grafton Way Building (-)</c:v>
                </c:pt>
                <c:pt idx="2">
                  <c:v>Grafton Way Elective Surgical Hub (32)</c:v>
                </c:pt>
                <c:pt idx="3">
                  <c:v>University College Hospital (91)</c:v>
                </c:pt>
                <c:pt idx="4">
                  <c:v>Uch At Westmorland Street (42)</c:v>
                </c:pt>
                <c:pt idx="5">
                  <c:v>Uch Macmillan Cancer Centre (-)</c:v>
                </c:pt>
                <c:pt idx="6">
                  <c:v>Nat Hosp For Neurlgy &amp; Neurosc. Chalfont (-)</c:v>
                </c:pt>
                <c:pt idx="7">
                  <c:v>National Hospital For Neurology &amp; Neurosurgery - Queen Square (58)</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(243)</c:v>
                </c:pt>
                <c:pt idx="1">
                  <c:v>University College Hospital Grafton Way Building (-)</c:v>
                </c:pt>
                <c:pt idx="2">
                  <c:v>Grafton Way Elective Surgical Hub (32)</c:v>
                </c:pt>
                <c:pt idx="3">
                  <c:v>University College Hospital (91)</c:v>
                </c:pt>
                <c:pt idx="4">
                  <c:v>Uch At Westmorland Street (42)</c:v>
                </c:pt>
                <c:pt idx="5">
                  <c:v>Uch Macmillan Cancer Centre (-)</c:v>
                </c:pt>
                <c:pt idx="6">
                  <c:v>Nat Hosp For Neurlgy &amp; Neurosc. Chalfont (-)</c:v>
                </c:pt>
                <c:pt idx="7">
                  <c:v>National Hospital For Neurology &amp; Neurosurgery - Queen Square (58)</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(243)</c:v>
                </c:pt>
                <c:pt idx="1">
                  <c:v>University College Hospital Grafton Way Building (-)</c:v>
                </c:pt>
                <c:pt idx="2">
                  <c:v>Grafton Way Elective Surgical Hub (32)</c:v>
                </c:pt>
                <c:pt idx="3">
                  <c:v>University College Hospital (91)</c:v>
                </c:pt>
                <c:pt idx="4">
                  <c:v>Uch At Westmorland Street (42)</c:v>
                </c:pt>
                <c:pt idx="5">
                  <c:v>Uch Macmillan Cancer Centre (-)</c:v>
                </c:pt>
                <c:pt idx="6">
                  <c:v>Nat Hosp For Neurlgy &amp; Neurosc. Chalfont (-)</c:v>
                </c:pt>
                <c:pt idx="7">
                  <c:v>National Hospital For Neurology &amp; Neurosurgery - Queen Square (58)</c:v>
                </c:pt>
                <c:pt idx="8">
                  <c:v>Royal National Ent And Eastman Dental Hospitals (-)</c:v>
                </c:pt>
                <c:pt idx="9">
                  <c:v>Hospital for Tropical Diseases (-)</c:v>
                </c:pt>
              </c:strCache>
            </c:strRef>
          </c:cat>
          <c:val>
            <c:numRef>
              <c:f>Sheet1!$G$2:$G$11</c:f>
              <c:numCache>
                <c:formatCode>0.0;;</c:formatCode>
                <c:ptCount val="10"/>
                <c:pt idx="0">
                  <c:v>8.5502676378922438</c:v>
                </c:pt>
                <c:pt idx="1">
                  <c:v>0</c:v>
                </c:pt>
                <c:pt idx="2">
                  <c:v>0</c:v>
                </c:pt>
                <c:pt idx="3">
                  <c:v>8.5580732055511284</c:v>
                </c:pt>
                <c:pt idx="4">
                  <c:v>8.6193122464038545</c:v>
                </c:pt>
                <c:pt idx="5">
                  <c:v>0</c:v>
                </c:pt>
                <c:pt idx="6">
                  <c:v>0</c:v>
                </c:pt>
                <c:pt idx="7">
                  <c:v>8.5480903234366394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(243)</c:v>
                </c:pt>
                <c:pt idx="1">
                  <c:v>University College Hospital Grafton Way Building (-)</c:v>
                </c:pt>
                <c:pt idx="2">
                  <c:v>Grafton Way Elective Surgical Hub (32)</c:v>
                </c:pt>
                <c:pt idx="3">
                  <c:v>University College Hospital (91)</c:v>
                </c:pt>
                <c:pt idx="4">
                  <c:v>Uch At Westmorland Street (42)</c:v>
                </c:pt>
                <c:pt idx="5">
                  <c:v>Uch Macmillan Cancer Centre (-)</c:v>
                </c:pt>
                <c:pt idx="6">
                  <c:v>Nat Hosp For Neurlgy &amp; Neurosc. Chalfont (-)</c:v>
                </c:pt>
                <c:pt idx="7">
                  <c:v>National Hospital For Neurology &amp; Neurosurgery - Queen Square (58)</c:v>
                </c:pt>
                <c:pt idx="8">
                  <c:v>Royal National Ent And Eastman Dental Hospitals (-)</c:v>
                </c:pt>
                <c:pt idx="9">
                  <c:v>Hospital for Tropical Diseases (-)</c:v>
                </c:pt>
              </c:strCache>
            </c:strRef>
          </c:cat>
          <c:val>
            <c:numRef>
              <c:f>Sheet1!$H$2:$H$11</c:f>
              <c:numCache>
                <c:formatCode>0.0;;</c:formatCode>
                <c:ptCount val="10"/>
                <c:pt idx="0">
                  <c:v>0</c:v>
                </c:pt>
                <c:pt idx="1">
                  <c:v>0</c:v>
                </c:pt>
                <c:pt idx="2">
                  <c:v>9.1329729763194969</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(243)</c:v>
                </c:pt>
                <c:pt idx="1">
                  <c:v>University College Hospital Grafton Way Building (-)</c:v>
                </c:pt>
                <c:pt idx="2">
                  <c:v>Grafton Way Elective Surgical Hub (32)</c:v>
                </c:pt>
                <c:pt idx="3">
                  <c:v>University College Hospital (91)</c:v>
                </c:pt>
                <c:pt idx="4">
                  <c:v>Uch At Westmorland Street (42)</c:v>
                </c:pt>
                <c:pt idx="5">
                  <c:v>Uch Macmillan Cancer Centre (-)</c:v>
                </c:pt>
                <c:pt idx="6">
                  <c:v>Nat Hosp For Neurlgy &amp; Neurosc. Chalfont (-)</c:v>
                </c:pt>
                <c:pt idx="7">
                  <c:v>National Hospital For Neurology &amp; Neurosurgery - Queen Square (58)</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(243)</c:v>
                </c:pt>
                <c:pt idx="1">
                  <c:v>University College Hospital Grafton Way Building (-)</c:v>
                </c:pt>
                <c:pt idx="2">
                  <c:v>Grafton Way Elective Surgical Hub (32)</c:v>
                </c:pt>
                <c:pt idx="3">
                  <c:v>University College Hospital (91)</c:v>
                </c:pt>
                <c:pt idx="4">
                  <c:v>Uch At Westmorland Street (42)</c:v>
                </c:pt>
                <c:pt idx="5">
                  <c:v>Uch Macmillan Cancer Centre (-)</c:v>
                </c:pt>
                <c:pt idx="6">
                  <c:v>Nat Hosp For Neurlgy &amp; Neurosc. Chalfont (-)</c:v>
                </c:pt>
                <c:pt idx="7">
                  <c:v>National Hospital For Neurology &amp; Neurosurgery - Queen Square (58)</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1.4497323621077562</c:v>
                </c:pt>
                <c:pt idx="1">
                  <c:v>0</c:v>
                </c:pt>
                <c:pt idx="2">
                  <c:v>0.86702702368050311</c:v>
                </c:pt>
                <c:pt idx="3">
                  <c:v>1.4419267944488716</c:v>
                </c:pt>
                <c:pt idx="4">
                  <c:v>1.3806877535961455</c:v>
                </c:pt>
                <c:pt idx="5">
                  <c:v>0</c:v>
                </c:pt>
                <c:pt idx="6">
                  <c:v>0</c:v>
                </c:pt>
                <c:pt idx="7">
                  <c:v>1.4519096765633606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(168)</c:v>
                </c:pt>
                <c:pt idx="1">
                  <c:v>University College Hospital Grafton Way Building (-)</c:v>
                </c:pt>
                <c:pt idx="2">
                  <c:v>Grafton Way Elective Surgical Hub (-)</c:v>
                </c:pt>
                <c:pt idx="3">
                  <c:v>University College Hospital (68)</c:v>
                </c:pt>
                <c:pt idx="4">
                  <c:v>Uch At Westmorland Street (-)</c:v>
                </c:pt>
                <c:pt idx="5">
                  <c:v>Uch Macmillan Cancer Centre (-)</c:v>
                </c:pt>
                <c:pt idx="6">
                  <c:v>Nat Hosp For Neurlgy &amp; Neurosc. Chalfont (-)</c:v>
                </c:pt>
                <c:pt idx="7">
                  <c:v>National Hospital For Neurology &amp; Neurosurgery - Queen Square (45)</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(168)</c:v>
                </c:pt>
                <c:pt idx="1">
                  <c:v>University College Hospital Grafton Way Building (-)</c:v>
                </c:pt>
                <c:pt idx="2">
                  <c:v>Grafton Way Elective Surgical Hub (-)</c:v>
                </c:pt>
                <c:pt idx="3">
                  <c:v>University College Hospital (68)</c:v>
                </c:pt>
                <c:pt idx="4">
                  <c:v>Uch At Westmorland Street (-)</c:v>
                </c:pt>
                <c:pt idx="5">
                  <c:v>Uch Macmillan Cancer Centre (-)</c:v>
                </c:pt>
                <c:pt idx="6">
                  <c:v>Nat Hosp For Neurlgy &amp; Neurosc. Chalfont (-)</c:v>
                </c:pt>
                <c:pt idx="7">
                  <c:v>National Hospital For Neurology &amp; Neurosurgery - Queen Square (45)</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(168)</c:v>
                </c:pt>
                <c:pt idx="1">
                  <c:v>University College Hospital Grafton Way Building (-)</c:v>
                </c:pt>
                <c:pt idx="2">
                  <c:v>Grafton Way Elective Surgical Hub (-)</c:v>
                </c:pt>
                <c:pt idx="3">
                  <c:v>University College Hospital (68)</c:v>
                </c:pt>
                <c:pt idx="4">
                  <c:v>Uch At Westmorland Street (-)</c:v>
                </c:pt>
                <c:pt idx="5">
                  <c:v>Uch Macmillan Cancer Centre (-)</c:v>
                </c:pt>
                <c:pt idx="6">
                  <c:v>Nat Hosp For Neurlgy &amp; Neurosc. Chalfont (-)</c:v>
                </c:pt>
                <c:pt idx="7">
                  <c:v>National Hospital For Neurology &amp; Neurosurgery - Queen Square (45)</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(168)</c:v>
                </c:pt>
                <c:pt idx="1">
                  <c:v>University College Hospital Grafton Way Building (-)</c:v>
                </c:pt>
                <c:pt idx="2">
                  <c:v>Grafton Way Elective Surgical Hub (-)</c:v>
                </c:pt>
                <c:pt idx="3">
                  <c:v>University College Hospital (68)</c:v>
                </c:pt>
                <c:pt idx="4">
                  <c:v>Uch At Westmorland Street (-)</c:v>
                </c:pt>
                <c:pt idx="5">
                  <c:v>Uch Macmillan Cancer Centre (-)</c:v>
                </c:pt>
                <c:pt idx="6">
                  <c:v>Nat Hosp For Neurlgy &amp; Neurosc. Chalfont (-)</c:v>
                </c:pt>
                <c:pt idx="7">
                  <c:v>National Hospital For Neurology &amp; Neurosurgery - Queen Square (45)</c:v>
                </c:pt>
                <c:pt idx="8">
                  <c:v>Royal National Ent And Eastman Dental Hospitals (-)</c:v>
                </c:pt>
                <c:pt idx="9">
                  <c:v>Hospital for Tropical Diseases (-)</c:v>
                </c:pt>
              </c:strCache>
            </c:strRef>
          </c:cat>
          <c:val>
            <c:numRef>
              <c:f>Sheet1!$G$2:$G$11</c:f>
              <c:numCache>
                <c:formatCode>0.0;;</c:formatCode>
                <c:ptCount val="10"/>
                <c:pt idx="0">
                  <c:v>8.2603960936168264</c:v>
                </c:pt>
                <c:pt idx="1">
                  <c:v>0</c:v>
                </c:pt>
                <c:pt idx="2">
                  <c:v>0</c:v>
                </c:pt>
                <c:pt idx="3">
                  <c:v>8.3622870426593146</c:v>
                </c:pt>
                <c:pt idx="4">
                  <c:v>0</c:v>
                </c:pt>
                <c:pt idx="5">
                  <c:v>0</c:v>
                </c:pt>
                <c:pt idx="6">
                  <c:v>0</c:v>
                </c:pt>
                <c:pt idx="7">
                  <c:v>7.5509432303060393</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(168)</c:v>
                </c:pt>
                <c:pt idx="1">
                  <c:v>University College Hospital Grafton Way Building (-)</c:v>
                </c:pt>
                <c:pt idx="2">
                  <c:v>Grafton Way Elective Surgical Hub (-)</c:v>
                </c:pt>
                <c:pt idx="3">
                  <c:v>University College Hospital (68)</c:v>
                </c:pt>
                <c:pt idx="4">
                  <c:v>Uch At Westmorland Street (-)</c:v>
                </c:pt>
                <c:pt idx="5">
                  <c:v>Uch Macmillan Cancer Centre (-)</c:v>
                </c:pt>
                <c:pt idx="6">
                  <c:v>Nat Hosp For Neurlgy &amp; Neurosc. Chalfont (-)</c:v>
                </c:pt>
                <c:pt idx="7">
                  <c:v>National Hospital For Neurology &amp; Neurosurgery - Queen Square (45)</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(168)</c:v>
                </c:pt>
                <c:pt idx="1">
                  <c:v>University College Hospital Grafton Way Building (-)</c:v>
                </c:pt>
                <c:pt idx="2">
                  <c:v>Grafton Way Elective Surgical Hub (-)</c:v>
                </c:pt>
                <c:pt idx="3">
                  <c:v>University College Hospital (68)</c:v>
                </c:pt>
                <c:pt idx="4">
                  <c:v>Uch At Westmorland Street (-)</c:v>
                </c:pt>
                <c:pt idx="5">
                  <c:v>Uch Macmillan Cancer Centre (-)</c:v>
                </c:pt>
                <c:pt idx="6">
                  <c:v>Nat Hosp For Neurlgy &amp; Neurosc. Chalfont (-)</c:v>
                </c:pt>
                <c:pt idx="7">
                  <c:v>National Hospital For Neurology &amp; Neurosurgery - Queen Square (45)</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(168)</c:v>
                </c:pt>
                <c:pt idx="1">
                  <c:v>University College Hospital Grafton Way Building (-)</c:v>
                </c:pt>
                <c:pt idx="2">
                  <c:v>Grafton Way Elective Surgical Hub (-)</c:v>
                </c:pt>
                <c:pt idx="3">
                  <c:v>University College Hospital (68)</c:v>
                </c:pt>
                <c:pt idx="4">
                  <c:v>Uch At Westmorland Street (-)</c:v>
                </c:pt>
                <c:pt idx="5">
                  <c:v>Uch Macmillan Cancer Centre (-)</c:v>
                </c:pt>
                <c:pt idx="6">
                  <c:v>Nat Hosp For Neurlgy &amp; Neurosc. Chalfont (-)</c:v>
                </c:pt>
                <c:pt idx="7">
                  <c:v>National Hospital For Neurology &amp; Neurosurgery - Queen Square (45)</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1.7396039063831736</c:v>
                </c:pt>
                <c:pt idx="1">
                  <c:v>0</c:v>
                </c:pt>
                <c:pt idx="2">
                  <c:v>0</c:v>
                </c:pt>
                <c:pt idx="3">
                  <c:v>1.6377129573406854</c:v>
                </c:pt>
                <c:pt idx="4">
                  <c:v>0</c:v>
                </c:pt>
                <c:pt idx="5">
                  <c:v>0</c:v>
                </c:pt>
                <c:pt idx="6">
                  <c:v>0</c:v>
                </c:pt>
                <c:pt idx="7">
                  <c:v>2.4490567696939607</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(177)</c:v>
                </c:pt>
                <c:pt idx="1">
                  <c:v>University College Hospital Grafton Way Building (-)</c:v>
                </c:pt>
                <c:pt idx="2">
                  <c:v>Grafton Way Elective Surgical Hub (-)</c:v>
                </c:pt>
                <c:pt idx="3">
                  <c:v>University College Hospital (75)</c:v>
                </c:pt>
                <c:pt idx="4">
                  <c:v>Uch At Westmorland Street (-)</c:v>
                </c:pt>
                <c:pt idx="5">
                  <c:v>Uch Macmillan Cancer Centre (-)</c:v>
                </c:pt>
                <c:pt idx="6">
                  <c:v>Nat Hosp For Neurlgy &amp; Neurosc. Chalfont (-)</c:v>
                </c:pt>
                <c:pt idx="7">
                  <c:v>National Hospital For Neurology &amp; Neurosurgery - Queen Square (43)</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(177)</c:v>
                </c:pt>
                <c:pt idx="1">
                  <c:v>University College Hospital Grafton Way Building (-)</c:v>
                </c:pt>
                <c:pt idx="2">
                  <c:v>Grafton Way Elective Surgical Hub (-)</c:v>
                </c:pt>
                <c:pt idx="3">
                  <c:v>University College Hospital (75)</c:v>
                </c:pt>
                <c:pt idx="4">
                  <c:v>Uch At Westmorland Street (-)</c:v>
                </c:pt>
                <c:pt idx="5">
                  <c:v>Uch Macmillan Cancer Centre (-)</c:v>
                </c:pt>
                <c:pt idx="6">
                  <c:v>Nat Hosp For Neurlgy &amp; Neurosc. Chalfont (-)</c:v>
                </c:pt>
                <c:pt idx="7">
                  <c:v>National Hospital For Neurology &amp; Neurosurgery - Queen Square (43)</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(177)</c:v>
                </c:pt>
                <c:pt idx="1">
                  <c:v>University College Hospital Grafton Way Building (-)</c:v>
                </c:pt>
                <c:pt idx="2">
                  <c:v>Grafton Way Elective Surgical Hub (-)</c:v>
                </c:pt>
                <c:pt idx="3">
                  <c:v>University College Hospital (75)</c:v>
                </c:pt>
                <c:pt idx="4">
                  <c:v>Uch At Westmorland Street (-)</c:v>
                </c:pt>
                <c:pt idx="5">
                  <c:v>Uch Macmillan Cancer Centre (-)</c:v>
                </c:pt>
                <c:pt idx="6">
                  <c:v>Nat Hosp For Neurlgy &amp; Neurosc. Chalfont (-)</c:v>
                </c:pt>
                <c:pt idx="7">
                  <c:v>National Hospital For Neurology &amp; Neurosurgery - Queen Square (43)</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(177)</c:v>
                </c:pt>
                <c:pt idx="1">
                  <c:v>University College Hospital Grafton Way Building (-)</c:v>
                </c:pt>
                <c:pt idx="2">
                  <c:v>Grafton Way Elective Surgical Hub (-)</c:v>
                </c:pt>
                <c:pt idx="3">
                  <c:v>University College Hospital (75)</c:v>
                </c:pt>
                <c:pt idx="4">
                  <c:v>Uch At Westmorland Street (-)</c:v>
                </c:pt>
                <c:pt idx="5">
                  <c:v>Uch Macmillan Cancer Centre (-)</c:v>
                </c:pt>
                <c:pt idx="6">
                  <c:v>Nat Hosp For Neurlgy &amp; Neurosc. Chalfont (-)</c:v>
                </c:pt>
                <c:pt idx="7">
                  <c:v>National Hospital For Neurology &amp; Neurosurgery - Queen Square (43)</c:v>
                </c:pt>
                <c:pt idx="8">
                  <c:v>Royal National Ent And Eastman Dental Hospitals (-)</c:v>
                </c:pt>
                <c:pt idx="9">
                  <c:v>Hospital for Tropical Diseases (-)</c:v>
                </c:pt>
              </c:strCache>
            </c:strRef>
          </c:cat>
          <c:val>
            <c:numRef>
              <c:f>Sheet1!$G$2:$G$11</c:f>
              <c:numCache>
                <c:formatCode>0.0;;</c:formatCode>
                <c:ptCount val="10"/>
                <c:pt idx="0">
                  <c:v>6.3338076654566509</c:v>
                </c:pt>
                <c:pt idx="1">
                  <c:v>0</c:v>
                </c:pt>
                <c:pt idx="2">
                  <c:v>0</c:v>
                </c:pt>
                <c:pt idx="3">
                  <c:v>6.4922007351743867</c:v>
                </c:pt>
                <c:pt idx="4">
                  <c:v>0</c:v>
                </c:pt>
                <c:pt idx="5">
                  <c:v>0</c:v>
                </c:pt>
                <c:pt idx="6">
                  <c:v>0</c:v>
                </c:pt>
                <c:pt idx="7">
                  <c:v>5.7627407367490102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(177)</c:v>
                </c:pt>
                <c:pt idx="1">
                  <c:v>University College Hospital Grafton Way Building (-)</c:v>
                </c:pt>
                <c:pt idx="2">
                  <c:v>Grafton Way Elective Surgical Hub (-)</c:v>
                </c:pt>
                <c:pt idx="3">
                  <c:v>University College Hospital (75)</c:v>
                </c:pt>
                <c:pt idx="4">
                  <c:v>Uch At Westmorland Street (-)</c:v>
                </c:pt>
                <c:pt idx="5">
                  <c:v>Uch Macmillan Cancer Centre (-)</c:v>
                </c:pt>
                <c:pt idx="6">
                  <c:v>Nat Hosp For Neurlgy &amp; Neurosc. Chalfont (-)</c:v>
                </c:pt>
                <c:pt idx="7">
                  <c:v>National Hospital For Neurology &amp; Neurosurgery - Queen Square (43)</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(177)</c:v>
                </c:pt>
                <c:pt idx="1">
                  <c:v>University College Hospital Grafton Way Building (-)</c:v>
                </c:pt>
                <c:pt idx="2">
                  <c:v>Grafton Way Elective Surgical Hub (-)</c:v>
                </c:pt>
                <c:pt idx="3">
                  <c:v>University College Hospital (75)</c:v>
                </c:pt>
                <c:pt idx="4">
                  <c:v>Uch At Westmorland Street (-)</c:v>
                </c:pt>
                <c:pt idx="5">
                  <c:v>Uch Macmillan Cancer Centre (-)</c:v>
                </c:pt>
                <c:pt idx="6">
                  <c:v>Nat Hosp For Neurlgy &amp; Neurosc. Chalfont (-)</c:v>
                </c:pt>
                <c:pt idx="7">
                  <c:v>National Hospital For Neurology &amp; Neurosurgery - Queen Square (43)</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(177)</c:v>
                </c:pt>
                <c:pt idx="1">
                  <c:v>University College Hospital Grafton Way Building (-)</c:v>
                </c:pt>
                <c:pt idx="2">
                  <c:v>Grafton Way Elective Surgical Hub (-)</c:v>
                </c:pt>
                <c:pt idx="3">
                  <c:v>University College Hospital (75)</c:v>
                </c:pt>
                <c:pt idx="4">
                  <c:v>Uch At Westmorland Street (-)</c:v>
                </c:pt>
                <c:pt idx="5">
                  <c:v>Uch Macmillan Cancer Centre (-)</c:v>
                </c:pt>
                <c:pt idx="6">
                  <c:v>Nat Hosp For Neurlgy &amp; Neurosc. Chalfont (-)</c:v>
                </c:pt>
                <c:pt idx="7">
                  <c:v>National Hospital For Neurology &amp; Neurosurgery - Queen Square (43)</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3.6661923345433491</c:v>
                </c:pt>
                <c:pt idx="1">
                  <c:v>0</c:v>
                </c:pt>
                <c:pt idx="2">
                  <c:v>0</c:v>
                </c:pt>
                <c:pt idx="3">
                  <c:v>3.5077992648256133</c:v>
                </c:pt>
                <c:pt idx="4">
                  <c:v>0</c:v>
                </c:pt>
                <c:pt idx="5">
                  <c:v>0</c:v>
                </c:pt>
                <c:pt idx="6">
                  <c:v>0</c:v>
                </c:pt>
                <c:pt idx="7">
                  <c:v>4.2372592632509898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(49)</c:v>
                </c:pt>
                <c:pt idx="3">
                  <c:v>University College Hospital (171)</c:v>
                </c:pt>
                <c:pt idx="4">
                  <c:v>Uch At Westmorland Street (62)</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(49)</c:v>
                </c:pt>
                <c:pt idx="3">
                  <c:v>University College Hospital (171)</c:v>
                </c:pt>
                <c:pt idx="4">
                  <c:v>Uch At Westmorland Street (62)</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(49)</c:v>
                </c:pt>
                <c:pt idx="3">
                  <c:v>University College Hospital (171)</c:v>
                </c:pt>
                <c:pt idx="4">
                  <c:v>Uch At Westmorland Street (62)</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(49)</c:v>
                </c:pt>
                <c:pt idx="3">
                  <c:v>University College Hospital (171)</c:v>
                </c:pt>
                <c:pt idx="4">
                  <c:v>Uch At Westmorland Street (62)</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Sheet1!$G$2:$G$11</c:f>
              <c:numCache>
                <c:formatCode>0.0;;</c:formatCode>
                <c:ptCount val="10"/>
                <c:pt idx="0">
                  <c:v>9.4677742422355102</c:v>
                </c:pt>
                <c:pt idx="1">
                  <c:v>0</c:v>
                </c:pt>
                <c:pt idx="2">
                  <c:v>9.6599305922490846</c:v>
                </c:pt>
                <c:pt idx="3">
                  <c:v>9.4029634917036891</c:v>
                </c:pt>
                <c:pt idx="4">
                  <c:v>9.6060191510601403</c:v>
                </c:pt>
                <c:pt idx="5">
                  <c:v>0</c:v>
                </c:pt>
                <c:pt idx="6">
                  <c:v>0</c:v>
                </c:pt>
                <c:pt idx="7">
                  <c:v>9.3984879864240227</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(49)</c:v>
                </c:pt>
                <c:pt idx="3">
                  <c:v>University College Hospital (171)</c:v>
                </c:pt>
                <c:pt idx="4">
                  <c:v>Uch At Westmorland Street (62)</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(49)</c:v>
                </c:pt>
                <c:pt idx="3">
                  <c:v>University College Hospital (171)</c:v>
                </c:pt>
                <c:pt idx="4">
                  <c:v>Uch At Westmorland Street (62)</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(49)</c:v>
                </c:pt>
                <c:pt idx="3">
                  <c:v>University College Hospital (171)</c:v>
                </c:pt>
                <c:pt idx="4">
                  <c:v>Uch At Westmorland Street (62)</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0.53222575776448977</c:v>
                </c:pt>
                <c:pt idx="1">
                  <c:v>0</c:v>
                </c:pt>
                <c:pt idx="2">
                  <c:v>0.34006940775091543</c:v>
                </c:pt>
                <c:pt idx="3">
                  <c:v>0.59703650829631094</c:v>
                </c:pt>
                <c:pt idx="4">
                  <c:v>0.39398084893985974</c:v>
                </c:pt>
                <c:pt idx="5">
                  <c:v>0</c:v>
                </c:pt>
                <c:pt idx="6">
                  <c:v>0</c:v>
                </c:pt>
                <c:pt idx="7">
                  <c:v>0.60151201357597728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(177)</c:v>
                </c:pt>
                <c:pt idx="4">
                  <c:v>Uch At Westmorland Street (62)</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(177)</c:v>
                </c:pt>
                <c:pt idx="4">
                  <c:v>Uch At Westmorland Street (62)</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(177)</c:v>
                </c:pt>
                <c:pt idx="4">
                  <c:v>Uch At Westmorland Street (62)</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(177)</c:v>
                </c:pt>
                <c:pt idx="4">
                  <c:v>Uch At Westmorland Street (62)</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Sheet1!$G$2:$G$11</c:f>
              <c:numCache>
                <c:formatCode>0.0;;</c:formatCode>
                <c:ptCount val="10"/>
                <c:pt idx="0">
                  <c:v>0</c:v>
                </c:pt>
                <c:pt idx="1">
                  <c:v>0</c:v>
                </c:pt>
                <c:pt idx="2">
                  <c:v>0</c:v>
                </c:pt>
                <c:pt idx="3">
                  <c:v>0</c:v>
                </c:pt>
                <c:pt idx="4">
                  <c:v>9.0263336398261504</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(177)</c:v>
                </c:pt>
                <c:pt idx="4">
                  <c:v>Uch At Westmorland Street (62)</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9.1565410765421813</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(177)</c:v>
                </c:pt>
                <c:pt idx="4">
                  <c:v>Uch At Westmorland Street (62)</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Sheet1!$I$2:$I$11</c:f>
              <c:numCache>
                <c:formatCode>0.0;;</c:formatCode>
                <c:ptCount val="10"/>
                <c:pt idx="0">
                  <c:v>9.1889909035522788</c:v>
                </c:pt>
                <c:pt idx="1">
                  <c:v>0</c:v>
                </c:pt>
                <c:pt idx="2">
                  <c:v>9.4309889188262659</c:v>
                </c:pt>
                <c:pt idx="3">
                  <c:v>0</c:v>
                </c:pt>
                <c:pt idx="4">
                  <c:v>0</c:v>
                </c:pt>
                <c:pt idx="5">
                  <c:v>0</c:v>
                </c:pt>
                <c:pt idx="6">
                  <c:v>0</c:v>
                </c:pt>
                <c:pt idx="7">
                  <c:v>9.275816579758521</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(177)</c:v>
                </c:pt>
                <c:pt idx="4">
                  <c:v>Uch At Westmorland Street (62)</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0.81100909644772123</c:v>
                </c:pt>
                <c:pt idx="1">
                  <c:v>0</c:v>
                </c:pt>
                <c:pt idx="2">
                  <c:v>0.56901108117373411</c:v>
                </c:pt>
                <c:pt idx="3">
                  <c:v>0.8434589234578187</c:v>
                </c:pt>
                <c:pt idx="4">
                  <c:v>0.97366636017384955</c:v>
                </c:pt>
                <c:pt idx="5">
                  <c:v>0</c:v>
                </c:pt>
                <c:pt idx="6">
                  <c:v>0</c:v>
                </c:pt>
                <c:pt idx="7">
                  <c:v>0.72418342024147897</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(186)</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(186)</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(186)</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(186)</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Sheet1!$G$2:$G$11</c:f>
              <c:numCache>
                <c:formatCode>0.0;;</c:formatCode>
                <c:ptCount val="10"/>
                <c:pt idx="0">
                  <c:v>0</c:v>
                </c:pt>
                <c:pt idx="1">
                  <c:v>0</c:v>
                </c:pt>
                <c:pt idx="2">
                  <c:v>0</c:v>
                </c:pt>
                <c:pt idx="3">
                  <c:v>9.4258047196694719</c:v>
                </c:pt>
                <c:pt idx="4">
                  <c:v>9.2960969450393183</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(186)</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(186)</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Sheet1!$I$2:$I$11</c:f>
              <c:numCache>
                <c:formatCode>0.0;;</c:formatCode>
                <c:ptCount val="10"/>
                <c:pt idx="0">
                  <c:v>9.4752729652601442</c:v>
                </c:pt>
                <c:pt idx="1">
                  <c:v>0</c:v>
                </c:pt>
                <c:pt idx="2">
                  <c:v>0</c:v>
                </c:pt>
                <c:pt idx="3">
                  <c:v>0</c:v>
                </c:pt>
                <c:pt idx="4">
                  <c:v>0</c:v>
                </c:pt>
                <c:pt idx="5">
                  <c:v>0</c:v>
                </c:pt>
                <c:pt idx="6">
                  <c:v>0</c:v>
                </c:pt>
                <c:pt idx="7">
                  <c:v>9.6636065293669127</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(426)</c:v>
                </c:pt>
                <c:pt idx="1">
                  <c:v>University College Hospital Grafton Way Building (-)</c:v>
                </c:pt>
                <c:pt idx="2">
                  <c:v>Grafton Way Elective Surgical Hub (52)</c:v>
                </c:pt>
                <c:pt idx="3">
                  <c:v>University College Hospital (186)</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Sheet1!$J$2:$J$11</c:f>
              <c:numCache>
                <c:formatCode>0.0;;</c:formatCode>
                <c:ptCount val="10"/>
                <c:pt idx="0">
                  <c:v>0</c:v>
                </c:pt>
                <c:pt idx="1">
                  <c:v>0</c:v>
                </c:pt>
                <c:pt idx="2">
                  <c:v>9.9120680688139089</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0.52472703473985582</c:v>
                </c:pt>
                <c:pt idx="1">
                  <c:v>0</c:v>
                </c:pt>
                <c:pt idx="2">
                  <c:v>8.7931931186091106E-2</c:v>
                </c:pt>
                <c:pt idx="3">
                  <c:v>0.57419528033052813</c:v>
                </c:pt>
                <c:pt idx="4">
                  <c:v>0.70390305496068173</c:v>
                </c:pt>
                <c:pt idx="5">
                  <c:v>0</c:v>
                </c:pt>
                <c:pt idx="6">
                  <c:v>0</c:v>
                </c:pt>
                <c:pt idx="7">
                  <c:v>0.33639347063308733</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(423)</c:v>
                </c:pt>
                <c:pt idx="1">
                  <c:v>University College Hospital Grafton Way Building (-)</c:v>
                </c:pt>
                <c:pt idx="2">
                  <c:v>Grafton Way Elective Surgical Hub (52)</c:v>
                </c:pt>
                <c:pt idx="3">
                  <c:v>University College Hospital (183)</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(423)</c:v>
                </c:pt>
                <c:pt idx="1">
                  <c:v>University College Hospital Grafton Way Building (-)</c:v>
                </c:pt>
                <c:pt idx="2">
                  <c:v>Grafton Way Elective Surgical Hub (52)</c:v>
                </c:pt>
                <c:pt idx="3">
                  <c:v>University College Hospital (183)</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(423)</c:v>
                </c:pt>
                <c:pt idx="1">
                  <c:v>University College Hospital Grafton Way Building (-)</c:v>
                </c:pt>
                <c:pt idx="2">
                  <c:v>Grafton Way Elective Surgical Hub (52)</c:v>
                </c:pt>
                <c:pt idx="3">
                  <c:v>University College Hospital (183)</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(423)</c:v>
                </c:pt>
                <c:pt idx="1">
                  <c:v>University College Hospital Grafton Way Building (-)</c:v>
                </c:pt>
                <c:pt idx="2">
                  <c:v>Grafton Way Elective Surgical Hub (52)</c:v>
                </c:pt>
                <c:pt idx="3">
                  <c:v>University College Hospital (183)</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Sheet1!$G$2:$G$11</c:f>
              <c:numCache>
                <c:formatCode>0.0;;</c:formatCode>
                <c:ptCount val="10"/>
                <c:pt idx="0">
                  <c:v>9.0323103882036975</c:v>
                </c:pt>
                <c:pt idx="1">
                  <c:v>0</c:v>
                </c:pt>
                <c:pt idx="2">
                  <c:v>0</c:v>
                </c:pt>
                <c:pt idx="3">
                  <c:v>8.9133465141045072</c:v>
                </c:pt>
                <c:pt idx="4">
                  <c:v>8.812079305377587</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(423)</c:v>
                </c:pt>
                <c:pt idx="1">
                  <c:v>University College Hospital Grafton Way Building (-)</c:v>
                </c:pt>
                <c:pt idx="2">
                  <c:v>Grafton Way Elective Surgical Hub (52)</c:v>
                </c:pt>
                <c:pt idx="3">
                  <c:v>University College Hospital (183)</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Sheet1!$H$2:$H$11</c:f>
              <c:numCache>
                <c:formatCode>0.0;;</c:formatCode>
                <c:ptCount val="10"/>
                <c:pt idx="0">
                  <c:v>0</c:v>
                </c:pt>
                <c:pt idx="1">
                  <c:v>0</c:v>
                </c:pt>
                <c:pt idx="2">
                  <c:v>9.4225260814244312</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(423)</c:v>
                </c:pt>
                <c:pt idx="1">
                  <c:v>University College Hospital Grafton Way Building (-)</c:v>
                </c:pt>
                <c:pt idx="2">
                  <c:v>Grafton Way Elective Surgical Hub (52)</c:v>
                </c:pt>
                <c:pt idx="3">
                  <c:v>University College Hospital (183)</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9.5183779386610539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(423)</c:v>
                </c:pt>
                <c:pt idx="1">
                  <c:v>University College Hospital Grafton Way Building (-)</c:v>
                </c:pt>
                <c:pt idx="2">
                  <c:v>Grafton Way Elective Surgical Hub (52)</c:v>
                </c:pt>
                <c:pt idx="3">
                  <c:v>University College Hospital (183)</c:v>
                </c:pt>
                <c:pt idx="4">
                  <c:v>Uch At Westmorland Street (63)</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0.96768961179630253</c:v>
                </c:pt>
                <c:pt idx="1">
                  <c:v>0</c:v>
                </c:pt>
                <c:pt idx="2">
                  <c:v>0.57747391857556885</c:v>
                </c:pt>
                <c:pt idx="3">
                  <c:v>1.0866534858954928</c:v>
                </c:pt>
                <c:pt idx="4">
                  <c:v>1.187920694622413</c:v>
                </c:pt>
                <c:pt idx="5">
                  <c:v>0</c:v>
                </c:pt>
                <c:pt idx="6">
                  <c:v>0</c:v>
                </c:pt>
                <c:pt idx="7">
                  <c:v>0.48162206133894614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Sheet1!$G$2:$G$11</c:f>
              <c:numCache>
                <c:formatCode>0.0;;</c:formatCode>
                <c:ptCount val="10"/>
                <c:pt idx="0">
                  <c:v>8.8392864006956842</c:v>
                </c:pt>
                <c:pt idx="1">
                  <c:v>0</c:v>
                </c:pt>
                <c:pt idx="2">
                  <c:v>9.2081582200996834</c:v>
                </c:pt>
                <c:pt idx="3">
                  <c:v>8.8487676593715534</c:v>
                </c:pt>
                <c:pt idx="4">
                  <c:v>9.0834727761690832</c:v>
                </c:pt>
                <c:pt idx="5">
                  <c:v>0</c:v>
                </c:pt>
                <c:pt idx="6">
                  <c:v>0</c:v>
                </c:pt>
                <c:pt idx="7">
                  <c:v>8.7839589909531703</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1.1607135993043158</c:v>
                </c:pt>
                <c:pt idx="1">
                  <c:v>0</c:v>
                </c:pt>
                <c:pt idx="2">
                  <c:v>0.79184177990031657</c:v>
                </c:pt>
                <c:pt idx="3">
                  <c:v>1.1512323406284466</c:v>
                </c:pt>
                <c:pt idx="4">
                  <c:v>0.91652722383091678</c:v>
                </c:pt>
                <c:pt idx="5">
                  <c:v>0</c:v>
                </c:pt>
                <c:pt idx="6">
                  <c:v>0</c:v>
                </c:pt>
                <c:pt idx="7">
                  <c:v>1.2160410090468297</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(427)</c:v>
                </c:pt>
                <c:pt idx="1">
                  <c:v>University College Hospital Grafton Way Building (-)</c:v>
                </c:pt>
                <c:pt idx="2">
                  <c:v>Grafton Way Elective Surgical Hub (51)</c:v>
                </c:pt>
                <c:pt idx="3">
                  <c:v>University College Hospital (187)</c:v>
                </c:pt>
                <c:pt idx="4">
                  <c:v>Uch At Westmorland Street (63)</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(427)</c:v>
                </c:pt>
                <c:pt idx="1">
                  <c:v>University College Hospital Grafton Way Building (-)</c:v>
                </c:pt>
                <c:pt idx="2">
                  <c:v>Grafton Way Elective Surgical Hub (51)</c:v>
                </c:pt>
                <c:pt idx="3">
                  <c:v>University College Hospital (187)</c:v>
                </c:pt>
                <c:pt idx="4">
                  <c:v>Uch At Westmorland Street (63)</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(427)</c:v>
                </c:pt>
                <c:pt idx="1">
                  <c:v>University College Hospital Grafton Way Building (-)</c:v>
                </c:pt>
                <c:pt idx="2">
                  <c:v>Grafton Way Elective Surgical Hub (51)</c:v>
                </c:pt>
                <c:pt idx="3">
                  <c:v>University College Hospital (187)</c:v>
                </c:pt>
                <c:pt idx="4">
                  <c:v>Uch At Westmorland Street (63)</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(427)</c:v>
                </c:pt>
                <c:pt idx="1">
                  <c:v>University College Hospital Grafton Way Building (-)</c:v>
                </c:pt>
                <c:pt idx="2">
                  <c:v>Grafton Way Elective Surgical Hub (51)</c:v>
                </c:pt>
                <c:pt idx="3">
                  <c:v>University College Hospital (187)</c:v>
                </c:pt>
                <c:pt idx="4">
                  <c:v>Uch At Westmorland Street (63)</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Sheet1!$G$2:$G$11</c:f>
              <c:numCache>
                <c:formatCode>0.0;;</c:formatCode>
                <c:ptCount val="10"/>
                <c:pt idx="0">
                  <c:v>9.0647071829605039</c:v>
                </c:pt>
                <c:pt idx="1">
                  <c:v>0</c:v>
                </c:pt>
                <c:pt idx="2">
                  <c:v>9.3247753611853224</c:v>
                </c:pt>
                <c:pt idx="3">
                  <c:v>9.1932806563167908</c:v>
                </c:pt>
                <c:pt idx="4">
                  <c:v>9.4361148563785573</c:v>
                </c:pt>
                <c:pt idx="5">
                  <c:v>0</c:v>
                </c:pt>
                <c:pt idx="6">
                  <c:v>0</c:v>
                </c:pt>
                <c:pt idx="7">
                  <c:v>8.6947910256907868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(427)</c:v>
                </c:pt>
                <c:pt idx="1">
                  <c:v>University College Hospital Grafton Way Building (-)</c:v>
                </c:pt>
                <c:pt idx="2">
                  <c:v>Grafton Way Elective Surgical Hub (51)</c:v>
                </c:pt>
                <c:pt idx="3">
                  <c:v>University College Hospital (187)</c:v>
                </c:pt>
                <c:pt idx="4">
                  <c:v>Uch At Westmorland Street (63)</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(427)</c:v>
                </c:pt>
                <c:pt idx="1">
                  <c:v>University College Hospital Grafton Way Building (-)</c:v>
                </c:pt>
                <c:pt idx="2">
                  <c:v>Grafton Way Elective Surgical Hub (51)</c:v>
                </c:pt>
                <c:pt idx="3">
                  <c:v>University College Hospital (187)</c:v>
                </c:pt>
                <c:pt idx="4">
                  <c:v>Uch At Westmorland Street (63)</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(427)</c:v>
                </c:pt>
                <c:pt idx="1">
                  <c:v>University College Hospital Grafton Way Building (-)</c:v>
                </c:pt>
                <c:pt idx="2">
                  <c:v>Grafton Way Elective Surgical Hub (51)</c:v>
                </c:pt>
                <c:pt idx="3">
                  <c:v>University College Hospital (187)</c:v>
                </c:pt>
                <c:pt idx="4">
                  <c:v>Uch At Westmorland Street (63)</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0.93529281703949607</c:v>
                </c:pt>
                <c:pt idx="1">
                  <c:v>0</c:v>
                </c:pt>
                <c:pt idx="2">
                  <c:v>0.67522463881467765</c:v>
                </c:pt>
                <c:pt idx="3">
                  <c:v>0.80671934368320919</c:v>
                </c:pt>
                <c:pt idx="4">
                  <c:v>0.56388514362144271</c:v>
                </c:pt>
                <c:pt idx="5">
                  <c:v>0</c:v>
                </c:pt>
                <c:pt idx="6">
                  <c:v>0</c:v>
                </c:pt>
                <c:pt idx="7">
                  <c:v>1.3052089743092132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(421)</c:v>
                </c:pt>
                <c:pt idx="1">
                  <c:v>University College Hospital Grafton Way Building (-)</c:v>
                </c:pt>
                <c:pt idx="2">
                  <c:v>Grafton Way Elective Surgical Hub (52)</c:v>
                </c:pt>
                <c:pt idx="3">
                  <c:v>University College Hospital (186)</c:v>
                </c:pt>
                <c:pt idx="4">
                  <c:v>Uch At Westmorland Street (61)</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(421)</c:v>
                </c:pt>
                <c:pt idx="1">
                  <c:v>University College Hospital Grafton Way Building (-)</c:v>
                </c:pt>
                <c:pt idx="2">
                  <c:v>Grafton Way Elective Surgical Hub (52)</c:v>
                </c:pt>
                <c:pt idx="3">
                  <c:v>University College Hospital (186)</c:v>
                </c:pt>
                <c:pt idx="4">
                  <c:v>Uch At Westmorland Street (61)</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(421)</c:v>
                </c:pt>
                <c:pt idx="1">
                  <c:v>University College Hospital Grafton Way Building (-)</c:v>
                </c:pt>
                <c:pt idx="2">
                  <c:v>Grafton Way Elective Surgical Hub (52)</c:v>
                </c:pt>
                <c:pt idx="3">
                  <c:v>University College Hospital (186)</c:v>
                </c:pt>
                <c:pt idx="4">
                  <c:v>Uch At Westmorland Street (61)</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(421)</c:v>
                </c:pt>
                <c:pt idx="1">
                  <c:v>University College Hospital Grafton Way Building (-)</c:v>
                </c:pt>
                <c:pt idx="2">
                  <c:v>Grafton Way Elective Surgical Hub (52)</c:v>
                </c:pt>
                <c:pt idx="3">
                  <c:v>University College Hospital (186)</c:v>
                </c:pt>
                <c:pt idx="4">
                  <c:v>Uch At Westmorland Street (61)</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Sheet1!$G$2:$G$11</c:f>
              <c:numCache>
                <c:formatCode>0.0;;</c:formatCode>
                <c:ptCount val="10"/>
                <c:pt idx="0">
                  <c:v>8.8451106341788499</c:v>
                </c:pt>
                <c:pt idx="1">
                  <c:v>0</c:v>
                </c:pt>
                <c:pt idx="2">
                  <c:v>9.2070323982282432</c:v>
                </c:pt>
                <c:pt idx="3">
                  <c:v>8.7328394623254155</c:v>
                </c:pt>
                <c:pt idx="4">
                  <c:v>0</c:v>
                </c:pt>
                <c:pt idx="5">
                  <c:v>0</c:v>
                </c:pt>
                <c:pt idx="6">
                  <c:v>0</c:v>
                </c:pt>
                <c:pt idx="7">
                  <c:v>9.102684482630929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(421)</c:v>
                </c:pt>
                <c:pt idx="1">
                  <c:v>University College Hospital Grafton Way Building (-)</c:v>
                </c:pt>
                <c:pt idx="2">
                  <c:v>Grafton Way Elective Surgical Hub (52)</c:v>
                </c:pt>
                <c:pt idx="3">
                  <c:v>University College Hospital (186)</c:v>
                </c:pt>
                <c:pt idx="4">
                  <c:v>Uch At Westmorland Street (61)</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9.3432592383068407</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(421)</c:v>
                </c:pt>
                <c:pt idx="1">
                  <c:v>University College Hospital Grafton Way Building (-)</c:v>
                </c:pt>
                <c:pt idx="2">
                  <c:v>Grafton Way Elective Surgical Hub (52)</c:v>
                </c:pt>
                <c:pt idx="3">
                  <c:v>University College Hospital (186)</c:v>
                </c:pt>
                <c:pt idx="4">
                  <c:v>Uch At Westmorland Street (61)</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(421)</c:v>
                </c:pt>
                <c:pt idx="1">
                  <c:v>University College Hospital Grafton Way Building (-)</c:v>
                </c:pt>
                <c:pt idx="2">
                  <c:v>Grafton Way Elective Surgical Hub (52)</c:v>
                </c:pt>
                <c:pt idx="3">
                  <c:v>University College Hospital (186)</c:v>
                </c:pt>
                <c:pt idx="4">
                  <c:v>Uch At Westmorland Street (61)</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1.1548893658211501</c:v>
                </c:pt>
                <c:pt idx="1">
                  <c:v>0</c:v>
                </c:pt>
                <c:pt idx="2">
                  <c:v>0.79296760177175685</c:v>
                </c:pt>
                <c:pt idx="3">
                  <c:v>1.2671605376745845</c:v>
                </c:pt>
                <c:pt idx="4">
                  <c:v>0.65674076169315931</c:v>
                </c:pt>
                <c:pt idx="5">
                  <c:v>0</c:v>
                </c:pt>
                <c:pt idx="6">
                  <c:v>0</c:v>
                </c:pt>
                <c:pt idx="7">
                  <c:v>0.897315517369071</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(430)</c:v>
                </c:pt>
                <c:pt idx="1">
                  <c:v>University College Hospital Grafton Way Building (-)</c:v>
                </c:pt>
                <c:pt idx="2">
                  <c:v>Grafton Way Elective Surgical Hub (52)</c:v>
                </c:pt>
                <c:pt idx="3">
                  <c:v>University College Hospital (188)</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(430)</c:v>
                </c:pt>
                <c:pt idx="1">
                  <c:v>University College Hospital Grafton Way Building (-)</c:v>
                </c:pt>
                <c:pt idx="2">
                  <c:v>Grafton Way Elective Surgical Hub (52)</c:v>
                </c:pt>
                <c:pt idx="3">
                  <c:v>University College Hospital (188)</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(430)</c:v>
                </c:pt>
                <c:pt idx="1">
                  <c:v>University College Hospital Grafton Way Building (-)</c:v>
                </c:pt>
                <c:pt idx="2">
                  <c:v>Grafton Way Elective Surgical Hub (52)</c:v>
                </c:pt>
                <c:pt idx="3">
                  <c:v>University College Hospital (188)</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(430)</c:v>
                </c:pt>
                <c:pt idx="1">
                  <c:v>University College Hospital Grafton Way Building (-)</c:v>
                </c:pt>
                <c:pt idx="2">
                  <c:v>Grafton Way Elective Surgical Hub (52)</c:v>
                </c:pt>
                <c:pt idx="3">
                  <c:v>University College Hospital (188)</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Sheet1!$G$2:$G$11</c:f>
              <c:numCache>
                <c:formatCode>0.0;;</c:formatCode>
                <c:ptCount val="10"/>
                <c:pt idx="0">
                  <c:v>8.0798679713295236</c:v>
                </c:pt>
                <c:pt idx="1">
                  <c:v>0</c:v>
                </c:pt>
                <c:pt idx="2">
                  <c:v>8.2385373737207832</c:v>
                </c:pt>
                <c:pt idx="3">
                  <c:v>8.0673110352291761</c:v>
                </c:pt>
                <c:pt idx="4">
                  <c:v>0</c:v>
                </c:pt>
                <c:pt idx="5">
                  <c:v>0</c:v>
                </c:pt>
                <c:pt idx="6">
                  <c:v>0</c:v>
                </c:pt>
                <c:pt idx="7">
                  <c:v>8.1743338936863204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(430)</c:v>
                </c:pt>
                <c:pt idx="1">
                  <c:v>University College Hospital Grafton Way Building (-)</c:v>
                </c:pt>
                <c:pt idx="2">
                  <c:v>Grafton Way Elective Surgical Hub (52)</c:v>
                </c:pt>
                <c:pt idx="3">
                  <c:v>University College Hospital (188)</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(430)</c:v>
                </c:pt>
                <c:pt idx="1">
                  <c:v>University College Hospital Grafton Way Building (-)</c:v>
                </c:pt>
                <c:pt idx="2">
                  <c:v>Grafton Way Elective Surgical Hub (52)</c:v>
                </c:pt>
                <c:pt idx="3">
                  <c:v>University College Hospital (188)</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(430)</c:v>
                </c:pt>
                <c:pt idx="1">
                  <c:v>University College Hospital Grafton Way Building (-)</c:v>
                </c:pt>
                <c:pt idx="2">
                  <c:v>Grafton Way Elective Surgical Hub (52)</c:v>
                </c:pt>
                <c:pt idx="3">
                  <c:v>University College Hospital (188)</c:v>
                </c:pt>
                <c:pt idx="4">
                  <c:v>Uch At Westmorland Street (64)</c:v>
                </c:pt>
                <c:pt idx="5">
                  <c:v>Uch Macmillan Cancer Centre (-)</c:v>
                </c:pt>
                <c:pt idx="6">
                  <c:v>Nat Hosp For Neurlgy &amp; Neurosc. Chalfont (-)</c:v>
                </c:pt>
                <c:pt idx="7">
                  <c:v>National Hospital For Neurology &amp; Neurosurgery - Queen Square (98)</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9.3424517271593857</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1.9201320286704764</c:v>
                </c:pt>
                <c:pt idx="1">
                  <c:v>0</c:v>
                </c:pt>
                <c:pt idx="2">
                  <c:v>1.7614626262792168</c:v>
                </c:pt>
                <c:pt idx="3">
                  <c:v>1.9326889647708239</c:v>
                </c:pt>
                <c:pt idx="4">
                  <c:v>0.65754827284061435</c:v>
                </c:pt>
                <c:pt idx="5">
                  <c:v>0</c:v>
                </c:pt>
                <c:pt idx="6">
                  <c:v>0</c:v>
                </c:pt>
                <c:pt idx="7">
                  <c:v>1.8256661063136796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(392)</c:v>
                </c:pt>
                <c:pt idx="1">
                  <c:v>University College Hospital Grafton Way Building (-)</c:v>
                </c:pt>
                <c:pt idx="2">
                  <c:v>Grafton Way Elective Surgical Hub (45)</c:v>
                </c:pt>
                <c:pt idx="3">
                  <c:v>University College Hospital (171)</c:v>
                </c:pt>
                <c:pt idx="4">
                  <c:v>Uch At Westmorland Street (60)</c:v>
                </c:pt>
                <c:pt idx="5">
                  <c:v>Uch Macmillan Cancer Centre (-)</c:v>
                </c:pt>
                <c:pt idx="6">
                  <c:v>Nat Hosp For Neurlgy &amp; Neurosc. Chalfont (-)</c:v>
                </c:pt>
                <c:pt idx="7">
                  <c:v>National Hospital For Neurology &amp; Neurosurgery - Queen Square (89)</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(392)</c:v>
                </c:pt>
                <c:pt idx="1">
                  <c:v>University College Hospital Grafton Way Building (-)</c:v>
                </c:pt>
                <c:pt idx="2">
                  <c:v>Grafton Way Elective Surgical Hub (45)</c:v>
                </c:pt>
                <c:pt idx="3">
                  <c:v>University College Hospital (171)</c:v>
                </c:pt>
                <c:pt idx="4">
                  <c:v>Uch At Westmorland Street (60)</c:v>
                </c:pt>
                <c:pt idx="5">
                  <c:v>Uch Macmillan Cancer Centre (-)</c:v>
                </c:pt>
                <c:pt idx="6">
                  <c:v>Nat Hosp For Neurlgy &amp; Neurosc. Chalfont (-)</c:v>
                </c:pt>
                <c:pt idx="7">
                  <c:v>National Hospital For Neurology &amp; Neurosurgery - Queen Square (89)</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(392)</c:v>
                </c:pt>
                <c:pt idx="1">
                  <c:v>University College Hospital Grafton Way Building (-)</c:v>
                </c:pt>
                <c:pt idx="2">
                  <c:v>Grafton Way Elective Surgical Hub (45)</c:v>
                </c:pt>
                <c:pt idx="3">
                  <c:v>University College Hospital (171)</c:v>
                </c:pt>
                <c:pt idx="4">
                  <c:v>Uch At Westmorland Street (60)</c:v>
                </c:pt>
                <c:pt idx="5">
                  <c:v>Uch Macmillan Cancer Centre (-)</c:v>
                </c:pt>
                <c:pt idx="6">
                  <c:v>Nat Hosp For Neurlgy &amp; Neurosc. Chalfont (-)</c:v>
                </c:pt>
                <c:pt idx="7">
                  <c:v>National Hospital For Neurology &amp; Neurosurgery - Queen Square (89)</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(392)</c:v>
                </c:pt>
                <c:pt idx="1">
                  <c:v>University College Hospital Grafton Way Building (-)</c:v>
                </c:pt>
                <c:pt idx="2">
                  <c:v>Grafton Way Elective Surgical Hub (45)</c:v>
                </c:pt>
                <c:pt idx="3">
                  <c:v>University College Hospital (171)</c:v>
                </c:pt>
                <c:pt idx="4">
                  <c:v>Uch At Westmorland Street (60)</c:v>
                </c:pt>
                <c:pt idx="5">
                  <c:v>Uch Macmillan Cancer Centre (-)</c:v>
                </c:pt>
                <c:pt idx="6">
                  <c:v>Nat Hosp For Neurlgy &amp; Neurosc. Chalfont (-)</c:v>
                </c:pt>
                <c:pt idx="7">
                  <c:v>National Hospital For Neurology &amp; Neurosurgery - Queen Square (89)</c:v>
                </c:pt>
                <c:pt idx="8">
                  <c:v>Royal National Ent And Eastman Dental Hospitals (-)</c:v>
                </c:pt>
                <c:pt idx="9">
                  <c:v>Hospital for Tropical Diseases (-)</c:v>
                </c:pt>
              </c:strCache>
            </c:strRef>
          </c:cat>
          <c:val>
            <c:numRef>
              <c:f>Sheet1!$G$2:$G$11</c:f>
              <c:numCache>
                <c:formatCode>0.0;;</c:formatCode>
                <c:ptCount val="10"/>
                <c:pt idx="0">
                  <c:v>8.1046787690534234</c:v>
                </c:pt>
                <c:pt idx="1">
                  <c:v>0</c:v>
                </c:pt>
                <c:pt idx="2">
                  <c:v>8.2813427433909421</c:v>
                </c:pt>
                <c:pt idx="3">
                  <c:v>8.2157821136202926</c:v>
                </c:pt>
                <c:pt idx="4">
                  <c:v>0</c:v>
                </c:pt>
                <c:pt idx="5">
                  <c:v>0</c:v>
                </c:pt>
                <c:pt idx="6">
                  <c:v>0</c:v>
                </c:pt>
                <c:pt idx="7">
                  <c:v>8.2800124824742571</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(392)</c:v>
                </c:pt>
                <c:pt idx="1">
                  <c:v>University College Hospital Grafton Way Building (-)</c:v>
                </c:pt>
                <c:pt idx="2">
                  <c:v>Grafton Way Elective Surgical Hub (45)</c:v>
                </c:pt>
                <c:pt idx="3">
                  <c:v>University College Hospital (171)</c:v>
                </c:pt>
                <c:pt idx="4">
                  <c:v>Uch At Westmorland Street (60)</c:v>
                </c:pt>
                <c:pt idx="5">
                  <c:v>Uch Macmillan Cancer Centre (-)</c:v>
                </c:pt>
                <c:pt idx="6">
                  <c:v>Nat Hosp For Neurlgy &amp; Neurosc. Chalfont (-)</c:v>
                </c:pt>
                <c:pt idx="7">
                  <c:v>National Hospital For Neurology &amp; Neurosurgery - Queen Square (89)</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8.6470471353588572</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(392)</c:v>
                </c:pt>
                <c:pt idx="1">
                  <c:v>University College Hospital Grafton Way Building (-)</c:v>
                </c:pt>
                <c:pt idx="2">
                  <c:v>Grafton Way Elective Surgical Hub (45)</c:v>
                </c:pt>
                <c:pt idx="3">
                  <c:v>University College Hospital (171)</c:v>
                </c:pt>
                <c:pt idx="4">
                  <c:v>Uch At Westmorland Street (60)</c:v>
                </c:pt>
                <c:pt idx="5">
                  <c:v>Uch Macmillan Cancer Centre (-)</c:v>
                </c:pt>
                <c:pt idx="6">
                  <c:v>Nat Hosp For Neurlgy &amp; Neurosc. Chalfont (-)</c:v>
                </c:pt>
                <c:pt idx="7">
                  <c:v>National Hospital For Neurology &amp; Neurosurgery - Queen Square (89)</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(392)</c:v>
                </c:pt>
                <c:pt idx="1">
                  <c:v>University College Hospital Grafton Way Building (-)</c:v>
                </c:pt>
                <c:pt idx="2">
                  <c:v>Grafton Way Elective Surgical Hub (45)</c:v>
                </c:pt>
                <c:pt idx="3">
                  <c:v>University College Hospital (171)</c:v>
                </c:pt>
                <c:pt idx="4">
                  <c:v>Uch At Westmorland Street (60)</c:v>
                </c:pt>
                <c:pt idx="5">
                  <c:v>Uch Macmillan Cancer Centre (-)</c:v>
                </c:pt>
                <c:pt idx="6">
                  <c:v>Nat Hosp For Neurlgy &amp; Neurosc. Chalfont (-)</c:v>
                </c:pt>
                <c:pt idx="7">
                  <c:v>National Hospital For Neurology &amp; Neurosurgery - Queen Square (89)</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1.8953212309465766</c:v>
                </c:pt>
                <c:pt idx="1">
                  <c:v>0</c:v>
                </c:pt>
                <c:pt idx="2">
                  <c:v>1.7186572566090579</c:v>
                </c:pt>
                <c:pt idx="3">
                  <c:v>1.7842178863797074</c:v>
                </c:pt>
                <c:pt idx="4">
                  <c:v>1.3529528646411428</c:v>
                </c:pt>
                <c:pt idx="5">
                  <c:v>0</c:v>
                </c:pt>
                <c:pt idx="6">
                  <c:v>0</c:v>
                </c:pt>
                <c:pt idx="7">
                  <c:v>1.7199875175257429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(51)</c:v>
                </c:pt>
                <c:pt idx="3">
                  <c:v>University College Hospital (178)</c:v>
                </c:pt>
                <c:pt idx="4">
                  <c:v>Uch At Westmorland Street (63)</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(51)</c:v>
                </c:pt>
                <c:pt idx="3">
                  <c:v>University College Hospital (178)</c:v>
                </c:pt>
                <c:pt idx="4">
                  <c:v>Uch At Westmorland Street (63)</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(51)</c:v>
                </c:pt>
                <c:pt idx="3">
                  <c:v>University College Hospital (178)</c:v>
                </c:pt>
                <c:pt idx="4">
                  <c:v>Uch At Westmorland Street (63)</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(51)</c:v>
                </c:pt>
                <c:pt idx="3">
                  <c:v>University College Hospital (178)</c:v>
                </c:pt>
                <c:pt idx="4">
                  <c:v>Uch At Westmorland Street (63)</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Sheet1!$G$2:$G$11</c:f>
              <c:numCache>
                <c:formatCode>0.0;;</c:formatCode>
                <c:ptCount val="10"/>
                <c:pt idx="0">
                  <c:v>0</c:v>
                </c:pt>
                <c:pt idx="1">
                  <c:v>0</c:v>
                </c:pt>
                <c:pt idx="2">
                  <c:v>6.1433476214291884</c:v>
                </c:pt>
                <c:pt idx="3">
                  <c:v>7.7928420735918706</c:v>
                </c:pt>
                <c:pt idx="4">
                  <c:v>8.0418870757507825</c:v>
                </c:pt>
                <c:pt idx="5">
                  <c:v>0</c:v>
                </c:pt>
                <c:pt idx="6">
                  <c:v>0</c:v>
                </c:pt>
                <c:pt idx="7">
                  <c:v>7.9068959419830662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(51)</c:v>
                </c:pt>
                <c:pt idx="3">
                  <c:v>University College Hospital (178)</c:v>
                </c:pt>
                <c:pt idx="4">
                  <c:v>Uch At Westmorland Street (63)</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Sheet1!$H$2:$H$11</c:f>
              <c:numCache>
                <c:formatCode>0.0;;</c:formatCode>
                <c:ptCount val="10"/>
                <c:pt idx="0">
                  <c:v>7.7181555183562018</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(51)</c:v>
                </c:pt>
                <c:pt idx="3">
                  <c:v>University College Hospital (178)</c:v>
                </c:pt>
                <c:pt idx="4">
                  <c:v>Uch At Westmorland Street (63)</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(415)</c:v>
                </c:pt>
                <c:pt idx="1">
                  <c:v>University College Hospital Grafton Way Building (-)</c:v>
                </c:pt>
                <c:pt idx="2">
                  <c:v>Grafton Way Elective Surgical Hub (51)</c:v>
                </c:pt>
                <c:pt idx="3">
                  <c:v>University College Hospital (178)</c:v>
                </c:pt>
                <c:pt idx="4">
                  <c:v>Uch At Westmorland Street (63)</c:v>
                </c:pt>
                <c:pt idx="5">
                  <c:v>Uch Macmillan Cancer Centre (-)</c:v>
                </c:pt>
                <c:pt idx="6">
                  <c:v>Nat Hosp For Neurlgy &amp; Neurosc. Chalfont (-)</c:v>
                </c:pt>
                <c:pt idx="7">
                  <c:v>National Hospital For Neurology &amp; Neurosurgery - Queen Square (94)</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2.2818444816437982</c:v>
                </c:pt>
                <c:pt idx="1">
                  <c:v>0</c:v>
                </c:pt>
                <c:pt idx="2">
                  <c:v>3.8566523785708116</c:v>
                </c:pt>
                <c:pt idx="3">
                  <c:v>2.2071579264081294</c:v>
                </c:pt>
                <c:pt idx="4">
                  <c:v>1.9581129242492175</c:v>
                </c:pt>
                <c:pt idx="5">
                  <c:v>0</c:v>
                </c:pt>
                <c:pt idx="6">
                  <c:v>0</c:v>
                </c:pt>
                <c:pt idx="7">
                  <c:v>2.0931040580169338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(51)</c:v>
                </c:pt>
                <c:pt idx="3">
                  <c:v>University College Hospital (184)</c:v>
                </c:pt>
                <c:pt idx="4">
                  <c:v>Uch At Westmorland Street (64)</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(51)</c:v>
                </c:pt>
                <c:pt idx="3">
                  <c:v>University College Hospital (184)</c:v>
                </c:pt>
                <c:pt idx="4">
                  <c:v>Uch At Westmorland Street (64)</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(51)</c:v>
                </c:pt>
                <c:pt idx="3">
                  <c:v>University College Hospital (184)</c:v>
                </c:pt>
                <c:pt idx="4">
                  <c:v>Uch At Westmorland Street (64)</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(51)</c:v>
                </c:pt>
                <c:pt idx="3">
                  <c:v>University College Hospital (184)</c:v>
                </c:pt>
                <c:pt idx="4">
                  <c:v>Uch At Westmorland Street (64)</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Sheet1!$G$2:$G$11</c:f>
              <c:numCache>
                <c:formatCode>0.0;;</c:formatCode>
                <c:ptCount val="10"/>
                <c:pt idx="0">
                  <c:v>9.064660677093169</c:v>
                </c:pt>
                <c:pt idx="1">
                  <c:v>0</c:v>
                </c:pt>
                <c:pt idx="2">
                  <c:v>7.2152094585439031</c:v>
                </c:pt>
                <c:pt idx="3">
                  <c:v>9.1380031777686881</c:v>
                </c:pt>
                <c:pt idx="4">
                  <c:v>9.1683121882052809</c:v>
                </c:pt>
                <c:pt idx="5">
                  <c:v>0</c:v>
                </c:pt>
                <c:pt idx="6">
                  <c:v>0</c:v>
                </c:pt>
                <c:pt idx="7">
                  <c:v>9.2567653388302595</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(51)</c:v>
                </c:pt>
                <c:pt idx="3">
                  <c:v>University College Hospital (184)</c:v>
                </c:pt>
                <c:pt idx="4">
                  <c:v>Uch At Westmorland Street (64)</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(51)</c:v>
                </c:pt>
                <c:pt idx="3">
                  <c:v>University College Hospital (184)</c:v>
                </c:pt>
                <c:pt idx="4">
                  <c:v>Uch At Westmorland Street (64)</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(51)</c:v>
                </c:pt>
                <c:pt idx="3">
                  <c:v>University College Hospital (184)</c:v>
                </c:pt>
                <c:pt idx="4">
                  <c:v>Uch At Westmorland Street (64)</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0.93533932290683097</c:v>
                </c:pt>
                <c:pt idx="1">
                  <c:v>0</c:v>
                </c:pt>
                <c:pt idx="2">
                  <c:v>2.7847905414560969</c:v>
                </c:pt>
                <c:pt idx="3">
                  <c:v>0.86199682223131191</c:v>
                </c:pt>
                <c:pt idx="4">
                  <c:v>0.83168781179471907</c:v>
                </c:pt>
                <c:pt idx="5">
                  <c:v>0</c:v>
                </c:pt>
                <c:pt idx="6">
                  <c:v>0</c:v>
                </c:pt>
                <c:pt idx="7">
                  <c:v>0.74323466116974046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(380)</c:v>
                </c:pt>
                <c:pt idx="1">
                  <c:v>University College Hospital Grafton Way Building (-)</c:v>
                </c:pt>
                <c:pt idx="2">
                  <c:v>Grafton Way Elective Surgical Hub (46)</c:v>
                </c:pt>
                <c:pt idx="3">
                  <c:v>University College Hospital (164)</c:v>
                </c:pt>
                <c:pt idx="4">
                  <c:v>Uch At Westmorland Street (58)</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(380)</c:v>
                </c:pt>
                <c:pt idx="1">
                  <c:v>University College Hospital Grafton Way Building (-)</c:v>
                </c:pt>
                <c:pt idx="2">
                  <c:v>Grafton Way Elective Surgical Hub (46)</c:v>
                </c:pt>
                <c:pt idx="3">
                  <c:v>University College Hospital (164)</c:v>
                </c:pt>
                <c:pt idx="4">
                  <c:v>Uch At Westmorland Street (58)</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(380)</c:v>
                </c:pt>
                <c:pt idx="1">
                  <c:v>University College Hospital Grafton Way Building (-)</c:v>
                </c:pt>
                <c:pt idx="2">
                  <c:v>Grafton Way Elective Surgical Hub (46)</c:v>
                </c:pt>
                <c:pt idx="3">
                  <c:v>University College Hospital (164)</c:v>
                </c:pt>
                <c:pt idx="4">
                  <c:v>Uch At Westmorland Street (58)</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(380)</c:v>
                </c:pt>
                <c:pt idx="1">
                  <c:v>University College Hospital Grafton Way Building (-)</c:v>
                </c:pt>
                <c:pt idx="2">
                  <c:v>Grafton Way Elective Surgical Hub (46)</c:v>
                </c:pt>
                <c:pt idx="3">
                  <c:v>University College Hospital (164)</c:v>
                </c:pt>
                <c:pt idx="4">
                  <c:v>Uch At Westmorland Street (58)</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Sheet1!$G$2:$G$11</c:f>
              <c:numCache>
                <c:formatCode>0.0;;</c:formatCode>
                <c:ptCount val="10"/>
                <c:pt idx="0">
                  <c:v>0</c:v>
                </c:pt>
                <c:pt idx="1">
                  <c:v>0</c:v>
                </c:pt>
                <c:pt idx="2">
                  <c:v>7.2915803019802183</c:v>
                </c:pt>
                <c:pt idx="3">
                  <c:v>0</c:v>
                </c:pt>
                <c:pt idx="4">
                  <c:v>8.3701728326626572</c:v>
                </c:pt>
                <c:pt idx="5">
                  <c:v>0</c:v>
                </c:pt>
                <c:pt idx="6">
                  <c:v>0</c:v>
                </c:pt>
                <c:pt idx="7">
                  <c:v>8.5365957772407288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(380)</c:v>
                </c:pt>
                <c:pt idx="1">
                  <c:v>University College Hospital Grafton Way Building (-)</c:v>
                </c:pt>
                <c:pt idx="2">
                  <c:v>Grafton Way Elective Surgical Hub (46)</c:v>
                </c:pt>
                <c:pt idx="3">
                  <c:v>University College Hospital (164)</c:v>
                </c:pt>
                <c:pt idx="4">
                  <c:v>Uch At Westmorland Street (58)</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Sheet1!$H$2:$H$11</c:f>
              <c:numCache>
                <c:formatCode>0.0;;</c:formatCode>
                <c:ptCount val="10"/>
                <c:pt idx="0">
                  <c:v>8.3286690435183353</c:v>
                </c:pt>
                <c:pt idx="1">
                  <c:v>0</c:v>
                </c:pt>
                <c:pt idx="2">
                  <c:v>0</c:v>
                </c:pt>
                <c:pt idx="3">
                  <c:v>8.5073215897630234</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(380)</c:v>
                </c:pt>
                <c:pt idx="1">
                  <c:v>University College Hospital Grafton Way Building (-)</c:v>
                </c:pt>
                <c:pt idx="2">
                  <c:v>Grafton Way Elective Surgical Hub (46)</c:v>
                </c:pt>
                <c:pt idx="3">
                  <c:v>University College Hospital (164)</c:v>
                </c:pt>
                <c:pt idx="4">
                  <c:v>Uch At Westmorland Street (58)</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(380)</c:v>
                </c:pt>
                <c:pt idx="1">
                  <c:v>University College Hospital Grafton Way Building (-)</c:v>
                </c:pt>
                <c:pt idx="2">
                  <c:v>Grafton Way Elective Surgical Hub (46)</c:v>
                </c:pt>
                <c:pt idx="3">
                  <c:v>University College Hospital (164)</c:v>
                </c:pt>
                <c:pt idx="4">
                  <c:v>Uch At Westmorland Street (58)</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1.6713309564816647</c:v>
                </c:pt>
                <c:pt idx="1">
                  <c:v>0</c:v>
                </c:pt>
                <c:pt idx="2">
                  <c:v>2.7084196980197817</c:v>
                </c:pt>
                <c:pt idx="3">
                  <c:v>1.4926784102369766</c:v>
                </c:pt>
                <c:pt idx="4">
                  <c:v>1.6298271673373428</c:v>
                </c:pt>
                <c:pt idx="5">
                  <c:v>0</c:v>
                </c:pt>
                <c:pt idx="6">
                  <c:v>0</c:v>
                </c:pt>
                <c:pt idx="7">
                  <c:v>1.4634042227592712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(420)</c:v>
                </c:pt>
                <c:pt idx="1">
                  <c:v>University College Hospital Grafton Way Building (-)</c:v>
                </c:pt>
                <c:pt idx="2">
                  <c:v>Grafton Way Elective Surgical Hub (51)</c:v>
                </c:pt>
                <c:pt idx="3">
                  <c:v>University College Hospital (182)</c:v>
                </c:pt>
                <c:pt idx="4">
                  <c:v>Uch At Westmorland Street (66)</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(420)</c:v>
                </c:pt>
                <c:pt idx="1">
                  <c:v>University College Hospital Grafton Way Building (-)</c:v>
                </c:pt>
                <c:pt idx="2">
                  <c:v>Grafton Way Elective Surgical Hub (51)</c:v>
                </c:pt>
                <c:pt idx="3">
                  <c:v>University College Hospital (182)</c:v>
                </c:pt>
                <c:pt idx="4">
                  <c:v>Uch At Westmorland Street (66)</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(420)</c:v>
                </c:pt>
                <c:pt idx="1">
                  <c:v>University College Hospital Grafton Way Building (-)</c:v>
                </c:pt>
                <c:pt idx="2">
                  <c:v>Grafton Way Elective Surgical Hub (51)</c:v>
                </c:pt>
                <c:pt idx="3">
                  <c:v>University College Hospital (182)</c:v>
                </c:pt>
                <c:pt idx="4">
                  <c:v>Uch At Westmorland Street (66)</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(420)</c:v>
                </c:pt>
                <c:pt idx="1">
                  <c:v>University College Hospital Grafton Way Building (-)</c:v>
                </c:pt>
                <c:pt idx="2">
                  <c:v>Grafton Way Elective Surgical Hub (51)</c:v>
                </c:pt>
                <c:pt idx="3">
                  <c:v>University College Hospital (182)</c:v>
                </c:pt>
                <c:pt idx="4">
                  <c:v>Uch At Westmorland Street (66)</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Sheet1!$G$2:$G$11</c:f>
              <c:numCache>
                <c:formatCode>0.0;;</c:formatCode>
                <c:ptCount val="10"/>
                <c:pt idx="0">
                  <c:v>0</c:v>
                </c:pt>
                <c:pt idx="1">
                  <c:v>0</c:v>
                </c:pt>
                <c:pt idx="2">
                  <c:v>0</c:v>
                </c:pt>
                <c:pt idx="3">
                  <c:v>0</c:v>
                </c:pt>
                <c:pt idx="4">
                  <c:v>9.6837146059306942</c:v>
                </c:pt>
                <c:pt idx="5">
                  <c:v>0</c:v>
                </c:pt>
                <c:pt idx="6">
                  <c:v>0</c:v>
                </c:pt>
                <c:pt idx="7">
                  <c:v>9.6778511142623955</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(420)</c:v>
                </c:pt>
                <c:pt idx="1">
                  <c:v>University College Hospital Grafton Way Building (-)</c:v>
                </c:pt>
                <c:pt idx="2">
                  <c:v>Grafton Way Elective Surgical Hub (51)</c:v>
                </c:pt>
                <c:pt idx="3">
                  <c:v>University College Hospital (182)</c:v>
                </c:pt>
                <c:pt idx="4">
                  <c:v>Uch At Westmorland Street (66)</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(420)</c:v>
                </c:pt>
                <c:pt idx="1">
                  <c:v>University College Hospital Grafton Way Building (-)</c:v>
                </c:pt>
                <c:pt idx="2">
                  <c:v>Grafton Way Elective Surgical Hub (51)</c:v>
                </c:pt>
                <c:pt idx="3">
                  <c:v>University College Hospital (182)</c:v>
                </c:pt>
                <c:pt idx="4">
                  <c:v>Uch At Westmorland Street (66)</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Sheet1!$I$2:$I$11</c:f>
              <c:numCache>
                <c:formatCode>0.0;;</c:formatCode>
                <c:ptCount val="10"/>
                <c:pt idx="0">
                  <c:v>9.7496860869967819</c:v>
                </c:pt>
                <c:pt idx="1">
                  <c:v>0</c:v>
                </c:pt>
                <c:pt idx="2">
                  <c:v>0</c:v>
                </c:pt>
                <c:pt idx="3">
                  <c:v>9.7171170069253172</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(420)</c:v>
                </c:pt>
                <c:pt idx="1">
                  <c:v>University College Hospital Grafton Way Building (-)</c:v>
                </c:pt>
                <c:pt idx="2">
                  <c:v>Grafton Way Elective Surgical Hub (51)</c:v>
                </c:pt>
                <c:pt idx="3">
                  <c:v>University College Hospital (182)</c:v>
                </c:pt>
                <c:pt idx="4">
                  <c:v>Uch At Westmorland Street (66)</c:v>
                </c:pt>
                <c:pt idx="5">
                  <c:v>Uch Macmillan Cancer Centre (-)</c:v>
                </c:pt>
                <c:pt idx="6">
                  <c:v>Nat Hosp For Neurlgy &amp; Neurosc. Chalfont (-)</c:v>
                </c:pt>
                <c:pt idx="7">
                  <c:v>National Hospital For Neurology &amp; Neurosurgery - Queen Square (92)</c:v>
                </c:pt>
                <c:pt idx="8">
                  <c:v>Royal National Ent And Eastman Dental Hospitals (-)</c:v>
                </c:pt>
                <c:pt idx="9">
                  <c:v>Hospital for Tropical Diseases (-)</c:v>
                </c:pt>
              </c:strCache>
            </c:strRef>
          </c:cat>
          <c:val>
            <c:numRef>
              <c:f>Sheet1!$J$2:$J$11</c:f>
              <c:numCache>
                <c:formatCode>0.0;;</c:formatCode>
                <c:ptCount val="10"/>
                <c:pt idx="0">
                  <c:v>0</c:v>
                </c:pt>
                <c:pt idx="1">
                  <c:v>0</c:v>
                </c:pt>
                <c:pt idx="2">
                  <c:v>9.9178647970539391</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0.25031391300321815</c:v>
                </c:pt>
                <c:pt idx="1">
                  <c:v>0</c:v>
                </c:pt>
                <c:pt idx="2">
                  <c:v>8.2135202946060915E-2</c:v>
                </c:pt>
                <c:pt idx="3">
                  <c:v>0.28288299307468279</c:v>
                </c:pt>
                <c:pt idx="4">
                  <c:v>0.31628539406930578</c:v>
                </c:pt>
                <c:pt idx="5">
                  <c:v>0</c:v>
                </c:pt>
                <c:pt idx="6">
                  <c:v>0</c:v>
                </c:pt>
                <c:pt idx="7">
                  <c:v>0.32214888573760447</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(358)</c:v>
                </c:pt>
                <c:pt idx="1">
                  <c:v>University College Hospital Grafton Way Building (-)</c:v>
                </c:pt>
                <c:pt idx="2">
                  <c:v>Grafton Way Elective Surgical Hub (47)</c:v>
                </c:pt>
                <c:pt idx="3">
                  <c:v>University College Hospital (154)</c:v>
                </c:pt>
                <c:pt idx="4">
                  <c:v>Uch At Westmorland Street (60)</c:v>
                </c:pt>
                <c:pt idx="5">
                  <c:v>Uch Macmillan Cancer Centre (-)</c:v>
                </c:pt>
                <c:pt idx="6">
                  <c:v>Nat Hosp For Neurlgy &amp; Neurosc. Chalfont (-)</c:v>
                </c:pt>
                <c:pt idx="7">
                  <c:v>National Hospital For Neurology &amp; Neurosurgery - Queen Square (70)</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(358)</c:v>
                </c:pt>
                <c:pt idx="1">
                  <c:v>University College Hospital Grafton Way Building (-)</c:v>
                </c:pt>
                <c:pt idx="2">
                  <c:v>Grafton Way Elective Surgical Hub (47)</c:v>
                </c:pt>
                <c:pt idx="3">
                  <c:v>University College Hospital (154)</c:v>
                </c:pt>
                <c:pt idx="4">
                  <c:v>Uch At Westmorland Street (60)</c:v>
                </c:pt>
                <c:pt idx="5">
                  <c:v>Uch Macmillan Cancer Centre (-)</c:v>
                </c:pt>
                <c:pt idx="6">
                  <c:v>Nat Hosp For Neurlgy &amp; Neurosc. Chalfont (-)</c:v>
                </c:pt>
                <c:pt idx="7">
                  <c:v>National Hospital For Neurology &amp; Neurosurgery - Queen Square (70)</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(358)</c:v>
                </c:pt>
                <c:pt idx="1">
                  <c:v>University College Hospital Grafton Way Building (-)</c:v>
                </c:pt>
                <c:pt idx="2">
                  <c:v>Grafton Way Elective Surgical Hub (47)</c:v>
                </c:pt>
                <c:pt idx="3">
                  <c:v>University College Hospital (154)</c:v>
                </c:pt>
                <c:pt idx="4">
                  <c:v>Uch At Westmorland Street (60)</c:v>
                </c:pt>
                <c:pt idx="5">
                  <c:v>Uch Macmillan Cancer Centre (-)</c:v>
                </c:pt>
                <c:pt idx="6">
                  <c:v>Nat Hosp For Neurlgy &amp; Neurosc. Chalfont (-)</c:v>
                </c:pt>
                <c:pt idx="7">
                  <c:v>National Hospital For Neurology &amp; Neurosurgery - Queen Square (70)</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(358)</c:v>
                </c:pt>
                <c:pt idx="1">
                  <c:v>University College Hospital Grafton Way Building (-)</c:v>
                </c:pt>
                <c:pt idx="2">
                  <c:v>Grafton Way Elective Surgical Hub (47)</c:v>
                </c:pt>
                <c:pt idx="3">
                  <c:v>University College Hospital (154)</c:v>
                </c:pt>
                <c:pt idx="4">
                  <c:v>Uch At Westmorland Street (60)</c:v>
                </c:pt>
                <c:pt idx="5">
                  <c:v>Uch Macmillan Cancer Centre (-)</c:v>
                </c:pt>
                <c:pt idx="6">
                  <c:v>Nat Hosp For Neurlgy &amp; Neurosc. Chalfont (-)</c:v>
                </c:pt>
                <c:pt idx="7">
                  <c:v>National Hospital For Neurology &amp; Neurosurgery - Queen Square (70)</c:v>
                </c:pt>
                <c:pt idx="8">
                  <c:v>Royal National Ent And Eastman Dental Hospitals (-)</c:v>
                </c:pt>
                <c:pt idx="9">
                  <c:v>Hospital for Tropical Diseases (-)</c:v>
                </c:pt>
              </c:strCache>
            </c:strRef>
          </c:cat>
          <c:val>
            <c:numRef>
              <c:f>Sheet1!$G$2:$G$11</c:f>
              <c:numCache>
                <c:formatCode>0.0;;</c:formatCode>
                <c:ptCount val="10"/>
                <c:pt idx="0">
                  <c:v>9.0397576749321722</c:v>
                </c:pt>
                <c:pt idx="1">
                  <c:v>0</c:v>
                </c:pt>
                <c:pt idx="2">
                  <c:v>9.3159846930838484</c:v>
                </c:pt>
                <c:pt idx="3">
                  <c:v>9.2568628440515841</c:v>
                </c:pt>
                <c:pt idx="4">
                  <c:v>0</c:v>
                </c:pt>
                <c:pt idx="5">
                  <c:v>0</c:v>
                </c:pt>
                <c:pt idx="6">
                  <c:v>0</c:v>
                </c:pt>
                <c:pt idx="7">
                  <c:v>8.2719056161952889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(358)</c:v>
                </c:pt>
                <c:pt idx="1">
                  <c:v>University College Hospital Grafton Way Building (-)</c:v>
                </c:pt>
                <c:pt idx="2">
                  <c:v>Grafton Way Elective Surgical Hub (47)</c:v>
                </c:pt>
                <c:pt idx="3">
                  <c:v>University College Hospital (154)</c:v>
                </c:pt>
                <c:pt idx="4">
                  <c:v>Uch At Westmorland Street (60)</c:v>
                </c:pt>
                <c:pt idx="5">
                  <c:v>Uch Macmillan Cancer Centre (-)</c:v>
                </c:pt>
                <c:pt idx="6">
                  <c:v>Nat Hosp For Neurlgy &amp; Neurosc. Chalfont (-)</c:v>
                </c:pt>
                <c:pt idx="7">
                  <c:v>National Hospital For Neurology &amp; Neurosurgery - Queen Square (70)</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(358)</c:v>
                </c:pt>
                <c:pt idx="1">
                  <c:v>University College Hospital Grafton Way Building (-)</c:v>
                </c:pt>
                <c:pt idx="2">
                  <c:v>Grafton Way Elective Surgical Hub (47)</c:v>
                </c:pt>
                <c:pt idx="3">
                  <c:v>University College Hospital (154)</c:v>
                </c:pt>
                <c:pt idx="4">
                  <c:v>Uch At Westmorland Street (60)</c:v>
                </c:pt>
                <c:pt idx="5">
                  <c:v>Uch Macmillan Cancer Centre (-)</c:v>
                </c:pt>
                <c:pt idx="6">
                  <c:v>Nat Hosp For Neurlgy &amp; Neurosc. Chalfont (-)</c:v>
                </c:pt>
                <c:pt idx="7">
                  <c:v>National Hospital For Neurology &amp; Neurosurgery - Queen Square (70)</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(358)</c:v>
                </c:pt>
                <c:pt idx="1">
                  <c:v>University College Hospital Grafton Way Building (-)</c:v>
                </c:pt>
                <c:pt idx="2">
                  <c:v>Grafton Way Elective Surgical Hub (47)</c:v>
                </c:pt>
                <c:pt idx="3">
                  <c:v>University College Hospital (154)</c:v>
                </c:pt>
                <c:pt idx="4">
                  <c:v>Uch At Westmorland Street (60)</c:v>
                </c:pt>
                <c:pt idx="5">
                  <c:v>Uch Macmillan Cancer Centre (-)</c:v>
                </c:pt>
                <c:pt idx="6">
                  <c:v>Nat Hosp For Neurlgy &amp; Neurosc. Chalfont (-)</c:v>
                </c:pt>
                <c:pt idx="7">
                  <c:v>National Hospital For Neurology &amp; Neurosurgery - Queen Square (70)</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9.7879010613943702</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0.96024232506782781</c:v>
                </c:pt>
                <c:pt idx="1">
                  <c:v>0</c:v>
                </c:pt>
                <c:pt idx="2">
                  <c:v>0.68401530691615164</c:v>
                </c:pt>
                <c:pt idx="3">
                  <c:v>0.7431371559484159</c:v>
                </c:pt>
                <c:pt idx="4">
                  <c:v>0.21209893860562978</c:v>
                </c:pt>
                <c:pt idx="5">
                  <c:v>0</c:v>
                </c:pt>
                <c:pt idx="6">
                  <c:v>0</c:v>
                </c:pt>
                <c:pt idx="7">
                  <c:v>1.7280943838047111</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(403)</c:v>
                </c:pt>
                <c:pt idx="1">
                  <c:v>University College Hospital Grafton Way Building (-)</c:v>
                </c:pt>
                <c:pt idx="2">
                  <c:v>Grafton Way Elective Surgical Hub (49)</c:v>
                </c:pt>
                <c:pt idx="3">
                  <c:v>University College Hospital (176)</c:v>
                </c:pt>
                <c:pt idx="4">
                  <c:v>Uch At Westmorland Street (59)</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Sheet1!$D$2:$D$11</c:f>
              <c:numCache>
                <c:formatCode>0.0;;</c:formatCode>
                <c:ptCount val="10"/>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(403)</c:v>
                </c:pt>
                <c:pt idx="1">
                  <c:v>University College Hospital Grafton Way Building (-)</c:v>
                </c:pt>
                <c:pt idx="2">
                  <c:v>Grafton Way Elective Surgical Hub (49)</c:v>
                </c:pt>
                <c:pt idx="3">
                  <c:v>University College Hospital (176)</c:v>
                </c:pt>
                <c:pt idx="4">
                  <c:v>Uch At Westmorland Street (59)</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(403)</c:v>
                </c:pt>
                <c:pt idx="1">
                  <c:v>University College Hospital Grafton Way Building (-)</c:v>
                </c:pt>
                <c:pt idx="2">
                  <c:v>Grafton Way Elective Surgical Hub (49)</c:v>
                </c:pt>
                <c:pt idx="3">
                  <c:v>University College Hospital (176)</c:v>
                </c:pt>
                <c:pt idx="4">
                  <c:v>Uch At Westmorland Street (59)</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(403)</c:v>
                </c:pt>
                <c:pt idx="1">
                  <c:v>University College Hospital Grafton Way Building (-)</c:v>
                </c:pt>
                <c:pt idx="2">
                  <c:v>Grafton Way Elective Surgical Hub (49)</c:v>
                </c:pt>
                <c:pt idx="3">
                  <c:v>University College Hospital (176)</c:v>
                </c:pt>
                <c:pt idx="4">
                  <c:v>Uch At Westmorland Street (59)</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Sheet1!$G$2:$G$11</c:f>
              <c:numCache>
                <c:formatCode>0.0;;</c:formatCode>
                <c:ptCount val="10"/>
                <c:pt idx="0">
                  <c:v>8.5409124767365689</c:v>
                </c:pt>
                <c:pt idx="1">
                  <c:v>0</c:v>
                </c:pt>
                <c:pt idx="2">
                  <c:v>8.5306050464712815</c:v>
                </c:pt>
                <c:pt idx="3">
                  <c:v>8.6681385099226453</c:v>
                </c:pt>
                <c:pt idx="4">
                  <c:v>8.9218695230050695</c:v>
                </c:pt>
                <c:pt idx="5">
                  <c:v>0</c:v>
                </c:pt>
                <c:pt idx="6">
                  <c:v>0</c:v>
                </c:pt>
                <c:pt idx="7">
                  <c:v>8.2606875225647478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(403)</c:v>
                </c:pt>
                <c:pt idx="1">
                  <c:v>University College Hospital Grafton Way Building (-)</c:v>
                </c:pt>
                <c:pt idx="2">
                  <c:v>Grafton Way Elective Surgical Hub (49)</c:v>
                </c:pt>
                <c:pt idx="3">
                  <c:v>University College Hospital (176)</c:v>
                </c:pt>
                <c:pt idx="4">
                  <c:v>Uch At Westmorland Street (59)</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(403)</c:v>
                </c:pt>
                <c:pt idx="1">
                  <c:v>University College Hospital Grafton Way Building (-)</c:v>
                </c:pt>
                <c:pt idx="2">
                  <c:v>Grafton Way Elective Surgical Hub (49)</c:v>
                </c:pt>
                <c:pt idx="3">
                  <c:v>University College Hospital (176)</c:v>
                </c:pt>
                <c:pt idx="4">
                  <c:v>Uch At Westmorland Street (59)</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(403)</c:v>
                </c:pt>
                <c:pt idx="1">
                  <c:v>University College Hospital Grafton Way Building (-)</c:v>
                </c:pt>
                <c:pt idx="2">
                  <c:v>Grafton Way Elective Surgical Hub (49)</c:v>
                </c:pt>
                <c:pt idx="3">
                  <c:v>University College Hospital (176)</c:v>
                </c:pt>
                <c:pt idx="4">
                  <c:v>Uch At Westmorland Street (59)</c:v>
                </c:pt>
                <c:pt idx="5">
                  <c:v>Uch Macmillan Cancer Centre (-)</c:v>
                </c:pt>
                <c:pt idx="6">
                  <c:v>Nat Hosp For Neurlgy &amp; Neurosc. Chalfont (-)</c:v>
                </c:pt>
                <c:pt idx="7">
                  <c:v>National Hospital For Neurology &amp; Neurosurgery - Queen Square (90)</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1.4590875232634311</c:v>
                </c:pt>
                <c:pt idx="1">
                  <c:v>0</c:v>
                </c:pt>
                <c:pt idx="2">
                  <c:v>1.4693949535287185</c:v>
                </c:pt>
                <c:pt idx="3">
                  <c:v>1.3318614900773547</c:v>
                </c:pt>
                <c:pt idx="4">
                  <c:v>1.0781304769949305</c:v>
                </c:pt>
                <c:pt idx="5">
                  <c:v>0</c:v>
                </c:pt>
                <c:pt idx="6">
                  <c:v>0</c:v>
                </c:pt>
                <c:pt idx="7">
                  <c:v>1.7393124774352522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Sheet1!$D$2:$D$11</c:f>
              <c:numCache>
                <c:formatCode>0.0;;</c:formatCode>
                <c:ptCount val="10"/>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Sheet1!$G$2:$G$11</c:f>
              <c:numCache>
                <c:formatCode>0.0;;</c:formatCode>
                <c:ptCount val="10"/>
                <c:pt idx="0">
                  <c:v>7.8725793803377391</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2.1274206196622609</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(67)</c:v>
                </c:pt>
                <c:pt idx="1">
                  <c:v>University College Hospital Grafton Way Building (-)</c:v>
                </c:pt>
                <c:pt idx="2">
                  <c:v>Grafton Way Elective Surgical Hub (-)</c:v>
                </c:pt>
                <c:pt idx="3">
                  <c:v>University College Hospital (31)</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(67)</c:v>
                </c:pt>
                <c:pt idx="1">
                  <c:v>University College Hospital Grafton Way Building (-)</c:v>
                </c:pt>
                <c:pt idx="2">
                  <c:v>Grafton Way Elective Surgical Hub (-)</c:v>
                </c:pt>
                <c:pt idx="3">
                  <c:v>University College Hospital (31)</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(67)</c:v>
                </c:pt>
                <c:pt idx="1">
                  <c:v>University College Hospital Grafton Way Building (-)</c:v>
                </c:pt>
                <c:pt idx="2">
                  <c:v>Grafton Way Elective Surgical Hub (-)</c:v>
                </c:pt>
                <c:pt idx="3">
                  <c:v>University College Hospital (31)</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(67)</c:v>
                </c:pt>
                <c:pt idx="1">
                  <c:v>University College Hospital Grafton Way Building (-)</c:v>
                </c:pt>
                <c:pt idx="2">
                  <c:v>Grafton Way Elective Surgical Hub (-)</c:v>
                </c:pt>
                <c:pt idx="3">
                  <c:v>University College Hospital (31)</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Sheet1!$G$2:$G$11</c:f>
              <c:numCache>
                <c:formatCode>0.0;;</c:formatCode>
                <c:ptCount val="10"/>
                <c:pt idx="0">
                  <c:v>7.9546610460520046</c:v>
                </c:pt>
                <c:pt idx="1">
                  <c:v>0</c:v>
                </c:pt>
                <c:pt idx="2">
                  <c:v>0</c:v>
                </c:pt>
                <c:pt idx="3">
                  <c:v>8.3023818920036145</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(67)</c:v>
                </c:pt>
                <c:pt idx="1">
                  <c:v>University College Hospital Grafton Way Building (-)</c:v>
                </c:pt>
                <c:pt idx="2">
                  <c:v>Grafton Way Elective Surgical Hub (-)</c:v>
                </c:pt>
                <c:pt idx="3">
                  <c:v>University College Hospital (31)</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(67)</c:v>
                </c:pt>
                <c:pt idx="1">
                  <c:v>University College Hospital Grafton Way Building (-)</c:v>
                </c:pt>
                <c:pt idx="2">
                  <c:v>Grafton Way Elective Surgical Hub (-)</c:v>
                </c:pt>
                <c:pt idx="3">
                  <c:v>University College Hospital (31)</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(67)</c:v>
                </c:pt>
                <c:pt idx="1">
                  <c:v>University College Hospital Grafton Way Building (-)</c:v>
                </c:pt>
                <c:pt idx="2">
                  <c:v>Grafton Way Elective Surgical Hub (-)</c:v>
                </c:pt>
                <c:pt idx="3">
                  <c:v>University College Hospital (31)</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2.0453389539479954</c:v>
                </c:pt>
                <c:pt idx="1">
                  <c:v>0</c:v>
                </c:pt>
                <c:pt idx="2">
                  <c:v>0</c:v>
                </c:pt>
                <c:pt idx="3">
                  <c:v>1.6976181079963855</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(51)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Sheet1!$D$2:$D$11</c:f>
              <c:numCache>
                <c:formatCode>0.0;;</c:formatCode>
                <c:ptCount val="10"/>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(51)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(51)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(51)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Sheet1!$G$2:$G$11</c:f>
              <c:numCache>
                <c:formatCode>0.0;;</c:formatCode>
                <c:ptCount val="10"/>
                <c:pt idx="0">
                  <c:v>8.6459896653021033</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(51)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(51)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(51)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1.3540103346978967</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(49)</c:v>
                </c:pt>
                <c:pt idx="4">
                  <c:v>Uch At Westmorland Street (-)</c:v>
                </c:pt>
                <c:pt idx="5">
                  <c:v>Uch Macmillan Cancer Centre (-)</c:v>
                </c:pt>
                <c:pt idx="6">
                  <c:v>Nat Hosp For Neurlgy &amp; Neurosc. Chalfont (-)</c:v>
                </c:pt>
                <c:pt idx="7">
                  <c:v>National Hospital For Neurology &amp; Neurosurgery - Queen Square (42)</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(49)</c:v>
                </c:pt>
                <c:pt idx="4">
                  <c:v>Uch At Westmorland Street (-)</c:v>
                </c:pt>
                <c:pt idx="5">
                  <c:v>Uch Macmillan Cancer Centre (-)</c:v>
                </c:pt>
                <c:pt idx="6">
                  <c:v>Nat Hosp For Neurlgy &amp; Neurosc. Chalfont (-)</c:v>
                </c:pt>
                <c:pt idx="7">
                  <c:v>National Hospital For Neurology &amp; Neurosurgery - Queen Square (42)</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(49)</c:v>
                </c:pt>
                <c:pt idx="4">
                  <c:v>Uch At Westmorland Street (-)</c:v>
                </c:pt>
                <c:pt idx="5">
                  <c:v>Uch Macmillan Cancer Centre (-)</c:v>
                </c:pt>
                <c:pt idx="6">
                  <c:v>Nat Hosp For Neurlgy &amp; Neurosc. Chalfont (-)</c:v>
                </c:pt>
                <c:pt idx="7">
                  <c:v>National Hospital For Neurology &amp; Neurosurgery - Queen Square (42)</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(49)</c:v>
                </c:pt>
                <c:pt idx="4">
                  <c:v>Uch At Westmorland Street (-)</c:v>
                </c:pt>
                <c:pt idx="5">
                  <c:v>Uch Macmillan Cancer Centre (-)</c:v>
                </c:pt>
                <c:pt idx="6">
                  <c:v>Nat Hosp For Neurlgy &amp; Neurosc. Chalfont (-)</c:v>
                </c:pt>
                <c:pt idx="7">
                  <c:v>National Hospital For Neurology &amp; Neurosurgery - Queen Square (42)</c:v>
                </c:pt>
                <c:pt idx="8">
                  <c:v>Royal National Ent And Eastman Dental Hospitals (-)</c:v>
                </c:pt>
                <c:pt idx="9">
                  <c:v>Hospital for Tropical Diseases (-)</c:v>
                </c:pt>
              </c:strCache>
            </c:strRef>
          </c:cat>
          <c:val>
            <c:numRef>
              <c:f>Sheet1!$G$2:$G$11</c:f>
              <c:numCache>
                <c:formatCode>0.0;;</c:formatCode>
                <c:ptCount val="10"/>
                <c:pt idx="0">
                  <c:v>9.0691650553746896</c:v>
                </c:pt>
                <c:pt idx="1">
                  <c:v>0</c:v>
                </c:pt>
                <c:pt idx="2">
                  <c:v>0</c:v>
                </c:pt>
                <c:pt idx="3">
                  <c:v>9.1523667475504489</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(49)</c:v>
                </c:pt>
                <c:pt idx="4">
                  <c:v>Uch At Westmorland Street (-)</c:v>
                </c:pt>
                <c:pt idx="5">
                  <c:v>Uch Macmillan Cancer Centre (-)</c:v>
                </c:pt>
                <c:pt idx="6">
                  <c:v>Nat Hosp For Neurlgy &amp; Neurosc. Chalfont (-)</c:v>
                </c:pt>
                <c:pt idx="7">
                  <c:v>National Hospital For Neurology &amp; Neurosurgery - Queen Square (42)</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9.3774927431801878</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(49)</c:v>
                </c:pt>
                <c:pt idx="4">
                  <c:v>Uch At Westmorland Street (-)</c:v>
                </c:pt>
                <c:pt idx="5">
                  <c:v>Uch Macmillan Cancer Centre (-)</c:v>
                </c:pt>
                <c:pt idx="6">
                  <c:v>Nat Hosp For Neurlgy &amp; Neurosc. Chalfont (-)</c:v>
                </c:pt>
                <c:pt idx="7">
                  <c:v>National Hospital For Neurology &amp; Neurosurgery - Queen Square (42)</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(49)</c:v>
                </c:pt>
                <c:pt idx="4">
                  <c:v>Uch At Westmorland Street (-)</c:v>
                </c:pt>
                <c:pt idx="5">
                  <c:v>Uch Macmillan Cancer Centre (-)</c:v>
                </c:pt>
                <c:pt idx="6">
                  <c:v>Nat Hosp For Neurlgy &amp; Neurosc. Chalfont (-)</c:v>
                </c:pt>
                <c:pt idx="7">
                  <c:v>National Hospital For Neurology &amp; Neurosurgery - Queen Square (42)</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0.93083494462531036</c:v>
                </c:pt>
                <c:pt idx="1">
                  <c:v>0</c:v>
                </c:pt>
                <c:pt idx="2">
                  <c:v>0</c:v>
                </c:pt>
                <c:pt idx="3">
                  <c:v>0.84763325244955112</c:v>
                </c:pt>
                <c:pt idx="4">
                  <c:v>0</c:v>
                </c:pt>
                <c:pt idx="5">
                  <c:v>0</c:v>
                </c:pt>
                <c:pt idx="6">
                  <c:v>0</c:v>
                </c:pt>
                <c:pt idx="7">
                  <c:v>0.62250725681981223</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(125)</c:v>
                </c:pt>
                <c:pt idx="1">
                  <c:v>University College Hospital Grafton Way Building (-)</c:v>
                </c:pt>
                <c:pt idx="2">
                  <c:v>Grafton Way Elective Surgical Hub (-)</c:v>
                </c:pt>
                <c:pt idx="3">
                  <c:v>University College Hospital (57)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Sheet1!$D$2:$D$11</c:f>
              <c:numCache>
                <c:formatCode>0.0;;</c:formatCode>
                <c:ptCount val="10"/>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(125)</c:v>
                </c:pt>
                <c:pt idx="1">
                  <c:v>University College Hospital Grafton Way Building (-)</c:v>
                </c:pt>
                <c:pt idx="2">
                  <c:v>Grafton Way Elective Surgical Hub (-)</c:v>
                </c:pt>
                <c:pt idx="3">
                  <c:v>University College Hospital (57)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(125)</c:v>
                </c:pt>
                <c:pt idx="1">
                  <c:v>University College Hospital Grafton Way Building (-)</c:v>
                </c:pt>
                <c:pt idx="2">
                  <c:v>Grafton Way Elective Surgical Hub (-)</c:v>
                </c:pt>
                <c:pt idx="3">
                  <c:v>University College Hospital (57)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(125)</c:v>
                </c:pt>
                <c:pt idx="1">
                  <c:v>University College Hospital Grafton Way Building (-)</c:v>
                </c:pt>
                <c:pt idx="2">
                  <c:v>Grafton Way Elective Surgical Hub (-)</c:v>
                </c:pt>
                <c:pt idx="3">
                  <c:v>University College Hospital (57)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Sheet1!$G$2:$G$11</c:f>
              <c:numCache>
                <c:formatCode>0.0;;</c:formatCode>
                <c:ptCount val="10"/>
                <c:pt idx="0">
                  <c:v>8.3569376938970841</c:v>
                </c:pt>
                <c:pt idx="1">
                  <c:v>0</c:v>
                </c:pt>
                <c:pt idx="2">
                  <c:v>0</c:v>
                </c:pt>
                <c:pt idx="3">
                  <c:v>8.4262161845096788</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(125)</c:v>
                </c:pt>
                <c:pt idx="1">
                  <c:v>University College Hospital Grafton Way Building (-)</c:v>
                </c:pt>
                <c:pt idx="2">
                  <c:v>Grafton Way Elective Surgical Hub (-)</c:v>
                </c:pt>
                <c:pt idx="3">
                  <c:v>University College Hospital (57)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(125)</c:v>
                </c:pt>
                <c:pt idx="1">
                  <c:v>University College Hospital Grafton Way Building (-)</c:v>
                </c:pt>
                <c:pt idx="2">
                  <c:v>Grafton Way Elective Surgical Hub (-)</c:v>
                </c:pt>
                <c:pt idx="3">
                  <c:v>University College Hospital (57)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(125)</c:v>
                </c:pt>
                <c:pt idx="1">
                  <c:v>University College Hospital Grafton Way Building (-)</c:v>
                </c:pt>
                <c:pt idx="2">
                  <c:v>Grafton Way Elective Surgical Hub (-)</c:v>
                </c:pt>
                <c:pt idx="3">
                  <c:v>University College Hospital (57)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1.6430623061029159</c:v>
                </c:pt>
                <c:pt idx="1">
                  <c:v>0</c:v>
                </c:pt>
                <c:pt idx="2">
                  <c:v>0</c:v>
                </c:pt>
                <c:pt idx="3">
                  <c:v>1.5737838154903212</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(84)</c:v>
                </c:pt>
                <c:pt idx="1">
                  <c:v>University College Hospital Grafton Way Building (-)</c:v>
                </c:pt>
                <c:pt idx="2">
                  <c:v>Grafton Way Elective Surgical Hub (-)</c:v>
                </c:pt>
                <c:pt idx="3">
                  <c:v>University College Hospital (34)</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(84)</c:v>
                </c:pt>
                <c:pt idx="1">
                  <c:v>University College Hospital Grafton Way Building (-)</c:v>
                </c:pt>
                <c:pt idx="2">
                  <c:v>Grafton Way Elective Surgical Hub (-)</c:v>
                </c:pt>
                <c:pt idx="3">
                  <c:v>University College Hospital (34)</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(84)</c:v>
                </c:pt>
                <c:pt idx="1">
                  <c:v>University College Hospital Grafton Way Building (-)</c:v>
                </c:pt>
                <c:pt idx="2">
                  <c:v>Grafton Way Elective Surgical Hub (-)</c:v>
                </c:pt>
                <c:pt idx="3">
                  <c:v>University College Hospital (34)</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(84)</c:v>
                </c:pt>
                <c:pt idx="1">
                  <c:v>University College Hospital Grafton Way Building (-)</c:v>
                </c:pt>
                <c:pt idx="2">
                  <c:v>Grafton Way Elective Surgical Hub (-)</c:v>
                </c:pt>
                <c:pt idx="3">
                  <c:v>University College Hospital (34)</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Sheet1!$G$2:$G$11</c:f>
              <c:numCache>
                <c:formatCode>0.0;;</c:formatCode>
                <c:ptCount val="10"/>
                <c:pt idx="0">
                  <c:v>7.0328932335947689</c:v>
                </c:pt>
                <c:pt idx="1">
                  <c:v>0</c:v>
                </c:pt>
                <c:pt idx="2">
                  <c:v>0</c:v>
                </c:pt>
                <c:pt idx="3">
                  <c:v>6.2644211139248274</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(84)</c:v>
                </c:pt>
                <c:pt idx="1">
                  <c:v>University College Hospital Grafton Way Building (-)</c:v>
                </c:pt>
                <c:pt idx="2">
                  <c:v>Grafton Way Elective Surgical Hub (-)</c:v>
                </c:pt>
                <c:pt idx="3">
                  <c:v>University College Hospital (34)</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(84)</c:v>
                </c:pt>
                <c:pt idx="1">
                  <c:v>University College Hospital Grafton Way Building (-)</c:v>
                </c:pt>
                <c:pt idx="2">
                  <c:v>Grafton Way Elective Surgical Hub (-)</c:v>
                </c:pt>
                <c:pt idx="3">
                  <c:v>University College Hospital (34)</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(84)</c:v>
                </c:pt>
                <c:pt idx="1">
                  <c:v>University College Hospital Grafton Way Building (-)</c:v>
                </c:pt>
                <c:pt idx="2">
                  <c:v>Grafton Way Elective Surgical Hub (-)</c:v>
                </c:pt>
                <c:pt idx="3">
                  <c:v>University College Hospital (34)</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2.9671067664052311</c:v>
                </c:pt>
                <c:pt idx="1">
                  <c:v>0</c:v>
                </c:pt>
                <c:pt idx="2">
                  <c:v>0</c:v>
                </c:pt>
                <c:pt idx="3">
                  <c:v>3.7355788860751726</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Sheet1!$G$2:$G$11</c:f>
              <c:numCache>
                <c:formatCode>0.0;;</c:formatCode>
                <c:ptCount val="10"/>
                <c:pt idx="0">
                  <c:v>6.7424713477441518</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(43)</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3.2575286522558482</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Sheet1!$G$2:$G$11</c:f>
              <c:numCache>
                <c:formatCode>0.0;;</c:formatCode>
                <c:ptCount val="10"/>
                <c:pt idx="0">
                  <c:v>7.6676076773178918</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c:v>
                </c:pt>
                <c:pt idx="1">
                  <c:v>University College Hospital Grafton Way Building (-)</c:v>
                </c:pt>
                <c:pt idx="2">
                  <c:v>Grafton Way Elective Surgical Hub (-)</c:v>
                </c:pt>
                <c:pt idx="3">
                  <c:v>University College Hospital (-)</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2.3323923226821082</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(414)</c:v>
                </c:pt>
                <c:pt idx="1">
                  <c:v>University College Hospital Grafton Way Building (-)</c:v>
                </c:pt>
                <c:pt idx="2">
                  <c:v>Grafton Way Elective Surgical Hub (52)</c:v>
                </c:pt>
                <c:pt idx="3">
                  <c:v>University College Hospital (178)</c:v>
                </c:pt>
                <c:pt idx="4">
                  <c:v>Uch At Westmorland Street (65)</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(414)</c:v>
                </c:pt>
                <c:pt idx="1">
                  <c:v>University College Hospital Grafton Way Building (-)</c:v>
                </c:pt>
                <c:pt idx="2">
                  <c:v>Grafton Way Elective Surgical Hub (52)</c:v>
                </c:pt>
                <c:pt idx="3">
                  <c:v>University College Hospital (178)</c:v>
                </c:pt>
                <c:pt idx="4">
                  <c:v>Uch At Westmorland Street (65)</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(414)</c:v>
                </c:pt>
                <c:pt idx="1">
                  <c:v>University College Hospital Grafton Way Building (-)</c:v>
                </c:pt>
                <c:pt idx="2">
                  <c:v>Grafton Way Elective Surgical Hub (52)</c:v>
                </c:pt>
                <c:pt idx="3">
                  <c:v>University College Hospital (178)</c:v>
                </c:pt>
                <c:pt idx="4">
                  <c:v>Uch At Westmorland Street (65)</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(414)</c:v>
                </c:pt>
                <c:pt idx="1">
                  <c:v>University College Hospital Grafton Way Building (-)</c:v>
                </c:pt>
                <c:pt idx="2">
                  <c:v>Grafton Way Elective Surgical Hub (52)</c:v>
                </c:pt>
                <c:pt idx="3">
                  <c:v>University College Hospital (178)</c:v>
                </c:pt>
                <c:pt idx="4">
                  <c:v>Uch At Westmorland Street (65)</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Sheet1!$G$2:$G$11</c:f>
              <c:numCache>
                <c:formatCode>0.0;;</c:formatCode>
                <c:ptCount val="10"/>
                <c:pt idx="0">
                  <c:v>7.0255978966383337</c:v>
                </c:pt>
                <c:pt idx="1">
                  <c:v>0</c:v>
                </c:pt>
                <c:pt idx="2">
                  <c:v>6.8039392093172752</c:v>
                </c:pt>
                <c:pt idx="3">
                  <c:v>6.7729515999490388</c:v>
                </c:pt>
                <c:pt idx="4">
                  <c:v>7.4078686655774151</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(414)</c:v>
                </c:pt>
                <c:pt idx="1">
                  <c:v>University College Hospital Grafton Way Building (-)</c:v>
                </c:pt>
                <c:pt idx="2">
                  <c:v>Grafton Way Elective Surgical Hub (52)</c:v>
                </c:pt>
                <c:pt idx="3">
                  <c:v>University College Hospital (178)</c:v>
                </c:pt>
                <c:pt idx="4">
                  <c:v>Uch At Westmorland Street (65)</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(414)</c:v>
                </c:pt>
                <c:pt idx="1">
                  <c:v>University College Hospital Grafton Way Building (-)</c:v>
                </c:pt>
                <c:pt idx="2">
                  <c:v>Grafton Way Elective Surgical Hub (52)</c:v>
                </c:pt>
                <c:pt idx="3">
                  <c:v>University College Hospital (178)</c:v>
                </c:pt>
                <c:pt idx="4">
                  <c:v>Uch At Westmorland Street (65)</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7.819763467567757</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(414)</c:v>
                </c:pt>
                <c:pt idx="1">
                  <c:v>University College Hospital Grafton Way Building (-)</c:v>
                </c:pt>
                <c:pt idx="2">
                  <c:v>Grafton Way Elective Surgical Hub (52)</c:v>
                </c:pt>
                <c:pt idx="3">
                  <c:v>University College Hospital (178)</c:v>
                </c:pt>
                <c:pt idx="4">
                  <c:v>Uch At Westmorland Street (65)</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2.9744021033616663</c:v>
                </c:pt>
                <c:pt idx="1">
                  <c:v>0</c:v>
                </c:pt>
                <c:pt idx="2">
                  <c:v>3.1960607906827248</c:v>
                </c:pt>
                <c:pt idx="3">
                  <c:v>3.2270484000509612</c:v>
                </c:pt>
                <c:pt idx="4">
                  <c:v>2.5921313344225849</c:v>
                </c:pt>
                <c:pt idx="5">
                  <c:v>0</c:v>
                </c:pt>
                <c:pt idx="6">
                  <c:v>0</c:v>
                </c:pt>
                <c:pt idx="7">
                  <c:v>2.180236532432243</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(279)</c:v>
                </c:pt>
                <c:pt idx="1">
                  <c:v>University College Hospital Grafton Way Building (-)</c:v>
                </c:pt>
                <c:pt idx="2">
                  <c:v>Grafton Way Elective Surgical Hub (39)</c:v>
                </c:pt>
                <c:pt idx="3">
                  <c:v>University College Hospital (112)</c:v>
                </c:pt>
                <c:pt idx="4">
                  <c:v>Uch At Westmorland Street (38)</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(279)</c:v>
                </c:pt>
                <c:pt idx="1">
                  <c:v>University College Hospital Grafton Way Building (-)</c:v>
                </c:pt>
                <c:pt idx="2">
                  <c:v>Grafton Way Elective Surgical Hub (39)</c:v>
                </c:pt>
                <c:pt idx="3">
                  <c:v>University College Hospital (112)</c:v>
                </c:pt>
                <c:pt idx="4">
                  <c:v>Uch At Westmorland Street (38)</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Sheet1!$E$2:$E$11</c:f>
              <c:numCache>
                <c:formatCode>0.0;;</c:formatCode>
                <c:ptCount val="10"/>
                <c:pt idx="0">
                  <c:v>0</c:v>
                </c:pt>
                <c:pt idx="1">
                  <c:v>0</c:v>
                </c:pt>
                <c:pt idx="2">
                  <c:v>4.1316187584306752</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(279)</c:v>
                </c:pt>
                <c:pt idx="1">
                  <c:v>University College Hospital Grafton Way Building (-)</c:v>
                </c:pt>
                <c:pt idx="2">
                  <c:v>Grafton Way Elective Surgical Hub (39)</c:v>
                </c:pt>
                <c:pt idx="3">
                  <c:v>University College Hospital (112)</c:v>
                </c:pt>
                <c:pt idx="4">
                  <c:v>Uch At Westmorland Street (38)</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(279)</c:v>
                </c:pt>
                <c:pt idx="1">
                  <c:v>University College Hospital Grafton Way Building (-)</c:v>
                </c:pt>
                <c:pt idx="2">
                  <c:v>Grafton Way Elective Surgical Hub (39)</c:v>
                </c:pt>
                <c:pt idx="3">
                  <c:v>University College Hospital (112)</c:v>
                </c:pt>
                <c:pt idx="4">
                  <c:v>Uch At Westmorland Street (38)</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Sheet1!$G$2:$G$11</c:f>
              <c:numCache>
                <c:formatCode>0.0;;</c:formatCode>
                <c:ptCount val="10"/>
                <c:pt idx="0">
                  <c:v>6.2700323826790934</c:v>
                </c:pt>
                <c:pt idx="1">
                  <c:v>0</c:v>
                </c:pt>
                <c:pt idx="2">
                  <c:v>0</c:v>
                </c:pt>
                <c:pt idx="3">
                  <c:v>6.1440276331108103</c:v>
                </c:pt>
                <c:pt idx="4">
                  <c:v>6.3130547442463598</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(279)</c:v>
                </c:pt>
                <c:pt idx="1">
                  <c:v>University College Hospital Grafton Way Building (-)</c:v>
                </c:pt>
                <c:pt idx="2">
                  <c:v>Grafton Way Elective Surgical Hub (39)</c:v>
                </c:pt>
                <c:pt idx="3">
                  <c:v>University College Hospital (112)</c:v>
                </c:pt>
                <c:pt idx="4">
                  <c:v>Uch At Westmorland Street (38)</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(279)</c:v>
                </c:pt>
                <c:pt idx="1">
                  <c:v>University College Hospital Grafton Way Building (-)</c:v>
                </c:pt>
                <c:pt idx="2">
                  <c:v>Grafton Way Elective Surgical Hub (39)</c:v>
                </c:pt>
                <c:pt idx="3">
                  <c:v>University College Hospital (112)</c:v>
                </c:pt>
                <c:pt idx="4">
                  <c:v>Uch At Westmorland Street (38)</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7.2436207802828472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(279)</c:v>
                </c:pt>
                <c:pt idx="1">
                  <c:v>University College Hospital Grafton Way Building (-)</c:v>
                </c:pt>
                <c:pt idx="2">
                  <c:v>Grafton Way Elective Surgical Hub (39)</c:v>
                </c:pt>
                <c:pt idx="3">
                  <c:v>University College Hospital (112)</c:v>
                </c:pt>
                <c:pt idx="4">
                  <c:v>Uch At Westmorland Street (38)</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3.7299676173209066</c:v>
                </c:pt>
                <c:pt idx="1">
                  <c:v>0</c:v>
                </c:pt>
                <c:pt idx="2">
                  <c:v>5.8683812415693248</c:v>
                </c:pt>
                <c:pt idx="3">
                  <c:v>3.8559723668891897</c:v>
                </c:pt>
                <c:pt idx="4">
                  <c:v>3.6869452557536402</c:v>
                </c:pt>
                <c:pt idx="5">
                  <c:v>0</c:v>
                </c:pt>
                <c:pt idx="6">
                  <c:v>0</c:v>
                </c:pt>
                <c:pt idx="7">
                  <c:v>2.7563792197171528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Sheet1!$G$2:$G$11</c:f>
              <c:numCache>
                <c:formatCode>0.0;;</c:formatCode>
                <c:ptCount val="10"/>
                <c:pt idx="0">
                  <c:v>7.8935513599866267</c:v>
                </c:pt>
                <c:pt idx="1">
                  <c:v>0</c:v>
                </c:pt>
                <c:pt idx="2">
                  <c:v>0</c:v>
                </c:pt>
                <c:pt idx="3">
                  <c:v>8.4643788848470205</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(143)</c:v>
                </c:pt>
                <c:pt idx="1">
                  <c:v>University College Hospital Grafton Way Building (-)</c:v>
                </c:pt>
                <c:pt idx="2">
                  <c:v>Grafton Way Elective Surgical Hub (-)</c:v>
                </c:pt>
                <c:pt idx="3">
                  <c:v>University College Hospital (47)</c:v>
                </c:pt>
                <c:pt idx="4">
                  <c:v>Uch At Westmorland Street (-)</c:v>
                </c:pt>
                <c:pt idx="5">
                  <c:v>Uch Macmillan Cancer Centre (-)</c:v>
                </c:pt>
                <c:pt idx="6">
                  <c:v>Nat Hosp For Neurlgy &amp; Neurosc. Chalfont (-)</c:v>
                </c:pt>
                <c:pt idx="7">
                  <c:v>National Hospital For Neurology &amp; Neurosurgery - Queen Square (-)</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2.1064486400133733</c:v>
                </c:pt>
                <c:pt idx="1">
                  <c:v>0</c:v>
                </c:pt>
                <c:pt idx="2">
                  <c:v>0</c:v>
                </c:pt>
                <c:pt idx="3">
                  <c:v>1.5356211151529795</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(186)</c:v>
                </c:pt>
                <c:pt idx="4">
                  <c:v>Uch At Westmorland Street (66)</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(186)</c:v>
                </c:pt>
                <c:pt idx="4">
                  <c:v>Uch At Westmorland Street (66)</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(186)</c:v>
                </c:pt>
                <c:pt idx="4">
                  <c:v>Uch At Westmorland Street (66)</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(186)</c:v>
                </c:pt>
                <c:pt idx="4">
                  <c:v>Uch At Westmorland Street (66)</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Sheet1!$G$2:$G$11</c:f>
              <c:numCache>
                <c:formatCode>0.0;;</c:formatCode>
                <c:ptCount val="10"/>
                <c:pt idx="0">
                  <c:v>7.1593892058042421</c:v>
                </c:pt>
                <c:pt idx="1">
                  <c:v>0</c:v>
                </c:pt>
                <c:pt idx="2">
                  <c:v>6.2798203319494252</c:v>
                </c:pt>
                <c:pt idx="3">
                  <c:v>7.2291129394924099</c:v>
                </c:pt>
                <c:pt idx="4">
                  <c:v>0</c:v>
                </c:pt>
                <c:pt idx="5">
                  <c:v>0</c:v>
                </c:pt>
                <c:pt idx="6">
                  <c:v>0</c:v>
                </c:pt>
                <c:pt idx="7">
                  <c:v>7.4786192510314979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(186)</c:v>
                </c:pt>
                <c:pt idx="4">
                  <c:v>Uch At Westmorland Street (66)</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7.8554646537784993</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(186)</c:v>
                </c:pt>
                <c:pt idx="4">
                  <c:v>Uch At Westmorland Street (66)</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(186)</c:v>
                </c:pt>
                <c:pt idx="4">
                  <c:v>Uch At Westmorland Street (66)</c:v>
                </c:pt>
                <c:pt idx="5">
                  <c:v>Uch Macmillan Cancer Centre (-)</c:v>
                </c:pt>
                <c:pt idx="6">
                  <c:v>Nat Hosp For Neurlgy &amp; Neurosc. Chalfont (-)</c:v>
                </c:pt>
                <c:pt idx="7">
                  <c:v>National Hospital For Neurology &amp; Neurosurgery - Queen Square (96)</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2.8406107941957579</c:v>
                </c:pt>
                <c:pt idx="1">
                  <c:v>0</c:v>
                </c:pt>
                <c:pt idx="2">
                  <c:v>3.7201796680505748</c:v>
                </c:pt>
                <c:pt idx="3">
                  <c:v>2.7708870605075901</c:v>
                </c:pt>
                <c:pt idx="4">
                  <c:v>2.1445353462215007</c:v>
                </c:pt>
                <c:pt idx="5">
                  <c:v>0</c:v>
                </c:pt>
                <c:pt idx="6">
                  <c:v>0</c:v>
                </c:pt>
                <c:pt idx="7">
                  <c:v>2.5213807489685021</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(179)</c:v>
                </c:pt>
                <c:pt idx="4">
                  <c:v>Uch At Westmorland Street (66)</c:v>
                </c:pt>
                <c:pt idx="5">
                  <c:v>Uch Macmillan Cancer Centre (-)</c:v>
                </c:pt>
                <c:pt idx="6">
                  <c:v>Nat Hosp For Neurlgy &amp; Neurosc. Chalfont (-)</c:v>
                </c:pt>
                <c:pt idx="7">
                  <c:v>National Hospital For Neurology &amp; Neurosurgery - Queen Square (88)</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(179)</c:v>
                </c:pt>
                <c:pt idx="4">
                  <c:v>Uch At Westmorland Street (66)</c:v>
                </c:pt>
                <c:pt idx="5">
                  <c:v>Uch Macmillan Cancer Centre (-)</c:v>
                </c:pt>
                <c:pt idx="6">
                  <c:v>Nat Hosp For Neurlgy &amp; Neurosc. Chalfont (-)</c:v>
                </c:pt>
                <c:pt idx="7">
                  <c:v>National Hospital For Neurology &amp; Neurosurgery - Queen Square (88)</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(179)</c:v>
                </c:pt>
                <c:pt idx="4">
                  <c:v>Uch At Westmorland Street (66)</c:v>
                </c:pt>
                <c:pt idx="5">
                  <c:v>Uch Macmillan Cancer Centre (-)</c:v>
                </c:pt>
                <c:pt idx="6">
                  <c:v>Nat Hosp For Neurlgy &amp; Neurosc. Chalfont (-)</c:v>
                </c:pt>
                <c:pt idx="7">
                  <c:v>National Hospital For Neurology &amp; Neurosurgery - Queen Square (88)</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(179)</c:v>
                </c:pt>
                <c:pt idx="4">
                  <c:v>Uch At Westmorland Street (66)</c:v>
                </c:pt>
                <c:pt idx="5">
                  <c:v>Uch Macmillan Cancer Centre (-)</c:v>
                </c:pt>
                <c:pt idx="6">
                  <c:v>Nat Hosp For Neurlgy &amp; Neurosc. Chalfont (-)</c:v>
                </c:pt>
                <c:pt idx="7">
                  <c:v>National Hospital For Neurology &amp; Neurosurgery - Queen Square (88)</c:v>
                </c:pt>
                <c:pt idx="8">
                  <c:v>Royal National Ent And Eastman Dental Hospitals (-)</c:v>
                </c:pt>
                <c:pt idx="9">
                  <c:v>Hospital for Tropical Diseases (-)</c:v>
                </c:pt>
              </c:strCache>
            </c:strRef>
          </c:cat>
          <c:val>
            <c:numRef>
              <c:f>Sheet1!$G$2:$G$11</c:f>
              <c:numCache>
                <c:formatCode>0.0;;</c:formatCode>
                <c:ptCount val="10"/>
                <c:pt idx="0">
                  <c:v>7.9877926440892786</c:v>
                </c:pt>
                <c:pt idx="1">
                  <c:v>0</c:v>
                </c:pt>
                <c:pt idx="2">
                  <c:v>0</c:v>
                </c:pt>
                <c:pt idx="3">
                  <c:v>7.7688862862930854</c:v>
                </c:pt>
                <c:pt idx="4">
                  <c:v>0</c:v>
                </c:pt>
                <c:pt idx="5">
                  <c:v>0</c:v>
                </c:pt>
                <c:pt idx="6">
                  <c:v>0</c:v>
                </c:pt>
                <c:pt idx="7">
                  <c:v>8.3899604016160048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(179)</c:v>
                </c:pt>
                <c:pt idx="4">
                  <c:v>Uch At Westmorland Street (66)</c:v>
                </c:pt>
                <c:pt idx="5">
                  <c:v>Uch Macmillan Cancer Centre (-)</c:v>
                </c:pt>
                <c:pt idx="6">
                  <c:v>Nat Hosp For Neurlgy &amp; Neurosc. Chalfont (-)</c:v>
                </c:pt>
                <c:pt idx="7">
                  <c:v>National Hospital For Neurology &amp; Neurosurgery - Queen Square (88)</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8.8774399936391202</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(179)</c:v>
                </c:pt>
                <c:pt idx="4">
                  <c:v>Uch At Westmorland Street (66)</c:v>
                </c:pt>
                <c:pt idx="5">
                  <c:v>Uch Macmillan Cancer Centre (-)</c:v>
                </c:pt>
                <c:pt idx="6">
                  <c:v>Nat Hosp For Neurlgy &amp; Neurosc. Chalfont (-)</c:v>
                </c:pt>
                <c:pt idx="7">
                  <c:v>National Hospital For Neurology &amp; Neurosurgery - Queen Square (88)</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(409)</c:v>
                </c:pt>
                <c:pt idx="1">
                  <c:v>University College Hospital Grafton Way Building (-)</c:v>
                </c:pt>
                <c:pt idx="2">
                  <c:v>Grafton Way Elective Surgical Hub (51)</c:v>
                </c:pt>
                <c:pt idx="3">
                  <c:v>University College Hospital (179)</c:v>
                </c:pt>
                <c:pt idx="4">
                  <c:v>Uch At Westmorland Street (66)</c:v>
                </c:pt>
                <c:pt idx="5">
                  <c:v>Uch Macmillan Cancer Centre (-)</c:v>
                </c:pt>
                <c:pt idx="6">
                  <c:v>Nat Hosp For Neurlgy &amp; Neurosc. Chalfont (-)</c:v>
                </c:pt>
                <c:pt idx="7">
                  <c:v>National Hospital For Neurology &amp; Neurosurgery - Queen Square (88)</c:v>
                </c:pt>
                <c:pt idx="8">
                  <c:v>Royal National Ent And Eastman Dental Hospitals (-)</c:v>
                </c:pt>
                <c:pt idx="9">
                  <c:v>Hospital for Tropical Diseases (-)</c:v>
                </c:pt>
              </c:strCache>
            </c:strRef>
          </c:cat>
          <c:val>
            <c:numRef>
              <c:f>Sheet1!$J$2:$J$11</c:f>
              <c:numCache>
                <c:formatCode>0.0;;</c:formatCode>
                <c:ptCount val="10"/>
                <c:pt idx="0">
                  <c:v>0</c:v>
                </c:pt>
                <c:pt idx="1">
                  <c:v>0</c:v>
                </c:pt>
                <c:pt idx="2">
                  <c:v>9.837433894938334</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2.0122073559107214</c:v>
                </c:pt>
                <c:pt idx="1">
                  <c:v>0</c:v>
                </c:pt>
                <c:pt idx="2">
                  <c:v>0.16256610506166602</c:v>
                </c:pt>
                <c:pt idx="3">
                  <c:v>2.2311137137069146</c:v>
                </c:pt>
                <c:pt idx="4">
                  <c:v>1.1225600063608798</c:v>
                </c:pt>
                <c:pt idx="5">
                  <c:v>0</c:v>
                </c:pt>
                <c:pt idx="6">
                  <c:v>0</c:v>
                </c:pt>
                <c:pt idx="7">
                  <c:v>1.6100395983839952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(50)</c:v>
                </c:pt>
                <c:pt idx="3">
                  <c:v>University College Hospital (141)</c:v>
                </c:pt>
                <c:pt idx="4">
                  <c:v>Uch At Westmorland Street (57)</c:v>
                </c:pt>
                <c:pt idx="5">
                  <c:v>Uch Macmillan Cancer Centre (-)</c:v>
                </c:pt>
                <c:pt idx="6">
                  <c:v>Nat Hosp For Neurlgy &amp; Neurosc. Chalfont (-)</c:v>
                </c:pt>
                <c:pt idx="7">
                  <c:v>National Hospital For Neurology &amp; Neurosurgery - Queen Square (66)</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(50)</c:v>
                </c:pt>
                <c:pt idx="3">
                  <c:v>University College Hospital (141)</c:v>
                </c:pt>
                <c:pt idx="4">
                  <c:v>Uch At Westmorland Street (57)</c:v>
                </c:pt>
                <c:pt idx="5">
                  <c:v>Uch Macmillan Cancer Centre (-)</c:v>
                </c:pt>
                <c:pt idx="6">
                  <c:v>Nat Hosp For Neurlgy &amp; Neurosc. Chalfont (-)</c:v>
                </c:pt>
                <c:pt idx="7">
                  <c:v>National Hospital For Neurology &amp; Neurosurgery - Queen Square (66)</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(50)</c:v>
                </c:pt>
                <c:pt idx="3">
                  <c:v>University College Hospital (141)</c:v>
                </c:pt>
                <c:pt idx="4">
                  <c:v>Uch At Westmorland Street (57)</c:v>
                </c:pt>
                <c:pt idx="5">
                  <c:v>Uch Macmillan Cancer Centre (-)</c:v>
                </c:pt>
                <c:pt idx="6">
                  <c:v>Nat Hosp For Neurlgy &amp; Neurosc. Chalfont (-)</c:v>
                </c:pt>
                <c:pt idx="7">
                  <c:v>National Hospital For Neurology &amp; Neurosurgery - Queen Square (66)</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(50)</c:v>
                </c:pt>
                <c:pt idx="3">
                  <c:v>University College Hospital (141)</c:v>
                </c:pt>
                <c:pt idx="4">
                  <c:v>Uch At Westmorland Street (57)</c:v>
                </c:pt>
                <c:pt idx="5">
                  <c:v>Uch Macmillan Cancer Centre (-)</c:v>
                </c:pt>
                <c:pt idx="6">
                  <c:v>Nat Hosp For Neurlgy &amp; Neurosc. Chalfont (-)</c:v>
                </c:pt>
                <c:pt idx="7">
                  <c:v>National Hospital For Neurology &amp; Neurosurgery - Queen Square (66)</c:v>
                </c:pt>
                <c:pt idx="8">
                  <c:v>Royal National Ent And Eastman Dental Hospitals (-)</c:v>
                </c:pt>
                <c:pt idx="9">
                  <c:v>Hospital for Tropical Diseases (-)</c:v>
                </c:pt>
              </c:strCache>
            </c:strRef>
          </c:cat>
          <c:val>
            <c:numRef>
              <c:f>Sheet1!$G$2:$G$11</c:f>
              <c:numCache>
                <c:formatCode>0.0;;</c:formatCode>
                <c:ptCount val="10"/>
                <c:pt idx="0">
                  <c:v>0</c:v>
                </c:pt>
                <c:pt idx="1">
                  <c:v>0</c:v>
                </c:pt>
                <c:pt idx="2">
                  <c:v>9.0349023201073155</c:v>
                </c:pt>
                <c:pt idx="3">
                  <c:v>0</c:v>
                </c:pt>
                <c:pt idx="4">
                  <c:v>9.2193036225220126</c:v>
                </c:pt>
                <c:pt idx="5">
                  <c:v>0</c:v>
                </c:pt>
                <c:pt idx="6">
                  <c:v>0</c:v>
                </c:pt>
                <c:pt idx="7">
                  <c:v>8.8443668378044578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(50)</c:v>
                </c:pt>
                <c:pt idx="3">
                  <c:v>University College Hospital (141)</c:v>
                </c:pt>
                <c:pt idx="4">
                  <c:v>Uch At Westmorland Street (57)</c:v>
                </c:pt>
                <c:pt idx="5">
                  <c:v>Uch Macmillan Cancer Centre (-)</c:v>
                </c:pt>
                <c:pt idx="6">
                  <c:v>Nat Hosp For Neurlgy &amp; Neurosc. Chalfont (-)</c:v>
                </c:pt>
                <c:pt idx="7">
                  <c:v>National Hospital For Neurology &amp; Neurosurgery - Queen Square (66)</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(50)</c:v>
                </c:pt>
                <c:pt idx="3">
                  <c:v>University College Hospital (141)</c:v>
                </c:pt>
                <c:pt idx="4">
                  <c:v>Uch At Westmorland Street (57)</c:v>
                </c:pt>
                <c:pt idx="5">
                  <c:v>Uch Macmillan Cancer Centre (-)</c:v>
                </c:pt>
                <c:pt idx="6">
                  <c:v>Nat Hosp For Neurlgy &amp; Neurosc. Chalfont (-)</c:v>
                </c:pt>
                <c:pt idx="7">
                  <c:v>National Hospital For Neurology &amp; Neurosurgery - Queen Square (66)</c:v>
                </c:pt>
                <c:pt idx="8">
                  <c:v>Royal National Ent And Eastman Dental Hospitals (-)</c:v>
                </c:pt>
                <c:pt idx="9">
                  <c:v>Hospital for Tropical Diseases (-)</c:v>
                </c:pt>
              </c:strCache>
            </c:strRef>
          </c:cat>
          <c:val>
            <c:numRef>
              <c:f>Sheet1!$I$2:$I$11</c:f>
              <c:numCache>
                <c:formatCode>0.0;;</c:formatCode>
                <c:ptCount val="10"/>
                <c:pt idx="0">
                  <c:v>9.248152360682246</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(50)</c:v>
                </c:pt>
                <c:pt idx="3">
                  <c:v>University College Hospital (141)</c:v>
                </c:pt>
                <c:pt idx="4">
                  <c:v>Uch At Westmorland Street (57)</c:v>
                </c:pt>
                <c:pt idx="5">
                  <c:v>Uch Macmillan Cancer Centre (-)</c:v>
                </c:pt>
                <c:pt idx="6">
                  <c:v>Nat Hosp For Neurlgy &amp; Neurosc. Chalfont (-)</c:v>
                </c:pt>
                <c:pt idx="7">
                  <c:v>National Hospital For Neurology &amp; Neurosurgery - Queen Square (66)</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9.5662888596651374</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0.751847639317754</c:v>
                </c:pt>
                <c:pt idx="1">
                  <c:v>0</c:v>
                </c:pt>
                <c:pt idx="2">
                  <c:v>0.96509767989268447</c:v>
                </c:pt>
                <c:pt idx="3">
                  <c:v>0.43371114033486258</c:v>
                </c:pt>
                <c:pt idx="4">
                  <c:v>0.78069637747798737</c:v>
                </c:pt>
                <c:pt idx="5">
                  <c:v>0</c:v>
                </c:pt>
                <c:pt idx="6">
                  <c:v>0</c:v>
                </c:pt>
                <c:pt idx="7">
                  <c:v>1.1556331621955422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(250)</c:v>
                </c:pt>
                <c:pt idx="1">
                  <c:v>University College Hospital Grafton Way Building (-)</c:v>
                </c:pt>
                <c:pt idx="2">
                  <c:v>Grafton Way Elective Surgical Hub (33)</c:v>
                </c:pt>
                <c:pt idx="3">
                  <c:v>University College Hospital (99)</c:v>
                </c:pt>
                <c:pt idx="4">
                  <c:v>Uch At Westmorland Street (38)</c:v>
                </c:pt>
                <c:pt idx="5">
                  <c:v>Uch Macmillan Cancer Centre (-)</c:v>
                </c:pt>
                <c:pt idx="6">
                  <c:v>Nat Hosp For Neurlgy &amp; Neurosc. Chalfont (-)</c:v>
                </c:pt>
                <c:pt idx="7">
                  <c:v>National Hospital For Neurology &amp; Neurosurgery - Queen Square (59)</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(250)</c:v>
                </c:pt>
                <c:pt idx="1">
                  <c:v>University College Hospital Grafton Way Building (-)</c:v>
                </c:pt>
                <c:pt idx="2">
                  <c:v>Grafton Way Elective Surgical Hub (33)</c:v>
                </c:pt>
                <c:pt idx="3">
                  <c:v>University College Hospital (99)</c:v>
                </c:pt>
                <c:pt idx="4">
                  <c:v>Uch At Westmorland Street (38)</c:v>
                </c:pt>
                <c:pt idx="5">
                  <c:v>Uch Macmillan Cancer Centre (-)</c:v>
                </c:pt>
                <c:pt idx="6">
                  <c:v>Nat Hosp For Neurlgy &amp; Neurosc. Chalfont (-)</c:v>
                </c:pt>
                <c:pt idx="7">
                  <c:v>National Hospital For Neurology &amp; Neurosurgery - Queen Square (59)</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(250)</c:v>
                </c:pt>
                <c:pt idx="1">
                  <c:v>University College Hospital Grafton Way Building (-)</c:v>
                </c:pt>
                <c:pt idx="2">
                  <c:v>Grafton Way Elective Surgical Hub (33)</c:v>
                </c:pt>
                <c:pt idx="3">
                  <c:v>University College Hospital (99)</c:v>
                </c:pt>
                <c:pt idx="4">
                  <c:v>Uch At Westmorland Street (38)</c:v>
                </c:pt>
                <c:pt idx="5">
                  <c:v>Uch Macmillan Cancer Centre (-)</c:v>
                </c:pt>
                <c:pt idx="6">
                  <c:v>Nat Hosp For Neurlgy &amp; Neurosc. Chalfont (-)</c:v>
                </c:pt>
                <c:pt idx="7">
                  <c:v>National Hospital For Neurology &amp; Neurosurgery - Queen Square (59)</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(250)</c:v>
                </c:pt>
                <c:pt idx="1">
                  <c:v>University College Hospital Grafton Way Building (-)</c:v>
                </c:pt>
                <c:pt idx="2">
                  <c:v>Grafton Way Elective Surgical Hub (33)</c:v>
                </c:pt>
                <c:pt idx="3">
                  <c:v>University College Hospital (99)</c:v>
                </c:pt>
                <c:pt idx="4">
                  <c:v>Uch At Westmorland Street (38)</c:v>
                </c:pt>
                <c:pt idx="5">
                  <c:v>Uch Macmillan Cancer Centre (-)</c:v>
                </c:pt>
                <c:pt idx="6">
                  <c:v>Nat Hosp For Neurlgy &amp; Neurosc. Chalfont (-)</c:v>
                </c:pt>
                <c:pt idx="7">
                  <c:v>National Hospital For Neurology &amp; Neurosurgery - Queen Square (59)</c:v>
                </c:pt>
                <c:pt idx="8">
                  <c:v>Royal National Ent And Eastman Dental Hospitals (-)</c:v>
                </c:pt>
                <c:pt idx="9">
                  <c:v>Hospital for Tropical Diseases (-)</c:v>
                </c:pt>
              </c:strCache>
            </c:strRef>
          </c:cat>
          <c:val>
            <c:numRef>
              <c:f>Sheet1!$G$2:$G$11</c:f>
              <c:numCache>
                <c:formatCode>0.0;;</c:formatCode>
                <c:ptCount val="10"/>
                <c:pt idx="0">
                  <c:v>6.9358389668713407</c:v>
                </c:pt>
                <c:pt idx="1">
                  <c:v>0</c:v>
                </c:pt>
                <c:pt idx="2">
                  <c:v>6.1328981147592732</c:v>
                </c:pt>
                <c:pt idx="3">
                  <c:v>6.7940231160161542</c:v>
                </c:pt>
                <c:pt idx="4">
                  <c:v>7.4426816400816449</c:v>
                </c:pt>
                <c:pt idx="5">
                  <c:v>0</c:v>
                </c:pt>
                <c:pt idx="6">
                  <c:v>0</c:v>
                </c:pt>
                <c:pt idx="7">
                  <c:v>7.3895159645181474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(250)</c:v>
                </c:pt>
                <c:pt idx="1">
                  <c:v>University College Hospital Grafton Way Building (-)</c:v>
                </c:pt>
                <c:pt idx="2">
                  <c:v>Grafton Way Elective Surgical Hub (33)</c:v>
                </c:pt>
                <c:pt idx="3">
                  <c:v>University College Hospital (99)</c:v>
                </c:pt>
                <c:pt idx="4">
                  <c:v>Uch At Westmorland Street (38)</c:v>
                </c:pt>
                <c:pt idx="5">
                  <c:v>Uch Macmillan Cancer Centre (-)</c:v>
                </c:pt>
                <c:pt idx="6">
                  <c:v>Nat Hosp For Neurlgy &amp; Neurosc. Chalfont (-)</c:v>
                </c:pt>
                <c:pt idx="7">
                  <c:v>National Hospital For Neurology &amp; Neurosurgery - Queen Square (59)</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(250)</c:v>
                </c:pt>
                <c:pt idx="1">
                  <c:v>University College Hospital Grafton Way Building (-)</c:v>
                </c:pt>
                <c:pt idx="2">
                  <c:v>Grafton Way Elective Surgical Hub (33)</c:v>
                </c:pt>
                <c:pt idx="3">
                  <c:v>University College Hospital (99)</c:v>
                </c:pt>
                <c:pt idx="4">
                  <c:v>Uch At Westmorland Street (38)</c:v>
                </c:pt>
                <c:pt idx="5">
                  <c:v>Uch Macmillan Cancer Centre (-)</c:v>
                </c:pt>
                <c:pt idx="6">
                  <c:v>Nat Hosp For Neurlgy &amp; Neurosc. Chalfont (-)</c:v>
                </c:pt>
                <c:pt idx="7">
                  <c:v>National Hospital For Neurology &amp; Neurosurgery - Queen Square (59)</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(250)</c:v>
                </c:pt>
                <c:pt idx="1">
                  <c:v>University College Hospital Grafton Way Building (-)</c:v>
                </c:pt>
                <c:pt idx="2">
                  <c:v>Grafton Way Elective Surgical Hub (33)</c:v>
                </c:pt>
                <c:pt idx="3">
                  <c:v>University College Hospital (99)</c:v>
                </c:pt>
                <c:pt idx="4">
                  <c:v>Uch At Westmorland Street (38)</c:v>
                </c:pt>
                <c:pt idx="5">
                  <c:v>Uch Macmillan Cancer Centre (-)</c:v>
                </c:pt>
                <c:pt idx="6">
                  <c:v>Nat Hosp For Neurlgy &amp; Neurosc. Chalfont (-)</c:v>
                </c:pt>
                <c:pt idx="7">
                  <c:v>National Hospital For Neurology &amp; Neurosurgery - Queen Square (59)</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3.0641610331286593</c:v>
                </c:pt>
                <c:pt idx="1">
                  <c:v>0</c:v>
                </c:pt>
                <c:pt idx="2">
                  <c:v>3.8671018852407268</c:v>
                </c:pt>
                <c:pt idx="3">
                  <c:v>3.2059768839838458</c:v>
                </c:pt>
                <c:pt idx="4">
                  <c:v>2.5573183599183551</c:v>
                </c:pt>
                <c:pt idx="5">
                  <c:v>0</c:v>
                </c:pt>
                <c:pt idx="6">
                  <c:v>0</c:v>
                </c:pt>
                <c:pt idx="7">
                  <c:v>2.6104840354818526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(48)</c:v>
                </c:pt>
                <c:pt idx="3">
                  <c:v>University College Hospital (142)</c:v>
                </c:pt>
                <c:pt idx="4">
                  <c:v>Uch At Westmorland Street (49)</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(48)</c:v>
                </c:pt>
                <c:pt idx="3">
                  <c:v>University College Hospital (142)</c:v>
                </c:pt>
                <c:pt idx="4">
                  <c:v>Uch At Westmorland Street (49)</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(48)</c:v>
                </c:pt>
                <c:pt idx="3">
                  <c:v>University College Hospital (142)</c:v>
                </c:pt>
                <c:pt idx="4">
                  <c:v>Uch At Westmorland Street (49)</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(48)</c:v>
                </c:pt>
                <c:pt idx="3">
                  <c:v>University College Hospital (142)</c:v>
                </c:pt>
                <c:pt idx="4">
                  <c:v>Uch At Westmorland Street (49)</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Sheet1!$G$2:$G$11</c:f>
              <c:numCache>
                <c:formatCode>0.0;;</c:formatCode>
                <c:ptCount val="10"/>
                <c:pt idx="0">
                  <c:v>5.0177885193301908</c:v>
                </c:pt>
                <c:pt idx="1">
                  <c:v>0</c:v>
                </c:pt>
                <c:pt idx="2">
                  <c:v>4.5971756458320208</c:v>
                </c:pt>
                <c:pt idx="3">
                  <c:v>5.1203838195070999</c:v>
                </c:pt>
                <c:pt idx="4">
                  <c:v>0</c:v>
                </c:pt>
                <c:pt idx="5">
                  <c:v>0</c:v>
                </c:pt>
                <c:pt idx="6">
                  <c:v>0</c:v>
                </c:pt>
                <c:pt idx="7">
                  <c:v>4.6540754333894911</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(48)</c:v>
                </c:pt>
                <c:pt idx="3">
                  <c:v>University College Hospital (142)</c:v>
                </c:pt>
                <c:pt idx="4">
                  <c:v>Uch At Westmorland Street (49)</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5.642314016386119</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(48)</c:v>
                </c:pt>
                <c:pt idx="3">
                  <c:v>University College Hospital (142)</c:v>
                </c:pt>
                <c:pt idx="4">
                  <c:v>Uch At Westmorland Street (49)</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(336)</c:v>
                </c:pt>
                <c:pt idx="1">
                  <c:v>University College Hospital Grafton Way Building (-)</c:v>
                </c:pt>
                <c:pt idx="2">
                  <c:v>Grafton Way Elective Surgical Hub (48)</c:v>
                </c:pt>
                <c:pt idx="3">
                  <c:v>University College Hospital (142)</c:v>
                </c:pt>
                <c:pt idx="4">
                  <c:v>Uch At Westmorland Street (49)</c:v>
                </c:pt>
                <c:pt idx="5">
                  <c:v>Uch Macmillan Cancer Centre (-)</c:v>
                </c:pt>
                <c:pt idx="6">
                  <c:v>Nat Hosp For Neurlgy &amp; Neurosc. Chalfont (-)</c:v>
                </c:pt>
                <c:pt idx="7">
                  <c:v>National Hospital For Neurology &amp; Neurosurgery - Queen Square (69)</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4.9822114806698092</c:v>
                </c:pt>
                <c:pt idx="1">
                  <c:v>0</c:v>
                </c:pt>
                <c:pt idx="2">
                  <c:v>5.4028243541679792</c:v>
                </c:pt>
                <c:pt idx="3">
                  <c:v>4.8796161804929001</c:v>
                </c:pt>
                <c:pt idx="4">
                  <c:v>4.357685983613881</c:v>
                </c:pt>
                <c:pt idx="5">
                  <c:v>0</c:v>
                </c:pt>
                <c:pt idx="6">
                  <c:v>0</c:v>
                </c:pt>
                <c:pt idx="7">
                  <c:v>5.3459245666105089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(402)</c:v>
                </c:pt>
                <c:pt idx="1">
                  <c:v>University College Hospital Grafton Way Building (-)</c:v>
                </c:pt>
                <c:pt idx="2">
                  <c:v>Grafton Way Elective Surgical Hub (49)</c:v>
                </c:pt>
                <c:pt idx="3">
                  <c:v>University College Hospital (172)</c:v>
                </c:pt>
                <c:pt idx="4">
                  <c:v>Uch At Westmorland Street (63)</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(402)</c:v>
                </c:pt>
                <c:pt idx="1">
                  <c:v>University College Hospital Grafton Way Building (-)</c:v>
                </c:pt>
                <c:pt idx="2">
                  <c:v>Grafton Way Elective Surgical Hub (49)</c:v>
                </c:pt>
                <c:pt idx="3">
                  <c:v>University College Hospital (172)</c:v>
                </c:pt>
                <c:pt idx="4">
                  <c:v>Uch At Westmorland Street (63)</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(402)</c:v>
                </c:pt>
                <c:pt idx="1">
                  <c:v>University College Hospital Grafton Way Building (-)</c:v>
                </c:pt>
                <c:pt idx="2">
                  <c:v>Grafton Way Elective Surgical Hub (49)</c:v>
                </c:pt>
                <c:pt idx="3">
                  <c:v>University College Hospital (172)</c:v>
                </c:pt>
                <c:pt idx="4">
                  <c:v>Uch At Westmorland Street (63)</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(402)</c:v>
                </c:pt>
                <c:pt idx="1">
                  <c:v>University College Hospital Grafton Way Building (-)</c:v>
                </c:pt>
                <c:pt idx="2">
                  <c:v>Grafton Way Elective Surgical Hub (49)</c:v>
                </c:pt>
                <c:pt idx="3">
                  <c:v>University College Hospital (172)</c:v>
                </c:pt>
                <c:pt idx="4">
                  <c:v>Uch At Westmorland Street (63)</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Sheet1!$G$2:$G$11</c:f>
              <c:numCache>
                <c:formatCode>0.0;;</c:formatCode>
                <c:ptCount val="10"/>
                <c:pt idx="0">
                  <c:v>7.195324750449922</c:v>
                </c:pt>
                <c:pt idx="1">
                  <c:v>0</c:v>
                </c:pt>
                <c:pt idx="2">
                  <c:v>7.1694449144199028</c:v>
                </c:pt>
                <c:pt idx="3">
                  <c:v>7.3809776292806184</c:v>
                </c:pt>
                <c:pt idx="4">
                  <c:v>7.2948137108977633</c:v>
                </c:pt>
                <c:pt idx="5">
                  <c:v>0</c:v>
                </c:pt>
                <c:pt idx="6">
                  <c:v>0</c:v>
                </c:pt>
                <c:pt idx="7">
                  <c:v>7.1005121756551306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(402)</c:v>
                </c:pt>
                <c:pt idx="1">
                  <c:v>University College Hospital Grafton Way Building (-)</c:v>
                </c:pt>
                <c:pt idx="2">
                  <c:v>Grafton Way Elective Surgical Hub (49)</c:v>
                </c:pt>
                <c:pt idx="3">
                  <c:v>University College Hospital (172)</c:v>
                </c:pt>
                <c:pt idx="4">
                  <c:v>Uch At Westmorland Street (63)</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(402)</c:v>
                </c:pt>
                <c:pt idx="1">
                  <c:v>University College Hospital Grafton Way Building (-)</c:v>
                </c:pt>
                <c:pt idx="2">
                  <c:v>Grafton Way Elective Surgical Hub (49)</c:v>
                </c:pt>
                <c:pt idx="3">
                  <c:v>University College Hospital (172)</c:v>
                </c:pt>
                <c:pt idx="4">
                  <c:v>Uch At Westmorland Street (63)</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(402)</c:v>
                </c:pt>
                <c:pt idx="1">
                  <c:v>University College Hospital Grafton Way Building (-)</c:v>
                </c:pt>
                <c:pt idx="2">
                  <c:v>Grafton Way Elective Surgical Hub (49)</c:v>
                </c:pt>
                <c:pt idx="3">
                  <c:v>University College Hospital (172)</c:v>
                </c:pt>
                <c:pt idx="4">
                  <c:v>Uch At Westmorland Street (63)</c:v>
                </c:pt>
                <c:pt idx="5">
                  <c:v>Uch Macmillan Cancer Centre (-)</c:v>
                </c:pt>
                <c:pt idx="6">
                  <c:v>Nat Hosp For Neurlgy &amp; Neurosc. Chalfont (-)</c:v>
                </c:pt>
                <c:pt idx="7">
                  <c:v>National Hospital For Neurology &amp; Neurosurgery - Queen Square (91)</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2.804675249550078</c:v>
                </c:pt>
                <c:pt idx="1">
                  <c:v>0</c:v>
                </c:pt>
                <c:pt idx="2">
                  <c:v>2.8305550855800972</c:v>
                </c:pt>
                <c:pt idx="3">
                  <c:v>2.6190223707193816</c:v>
                </c:pt>
                <c:pt idx="4">
                  <c:v>2.7051862891022367</c:v>
                </c:pt>
                <c:pt idx="5">
                  <c:v>0</c:v>
                </c:pt>
                <c:pt idx="6">
                  <c:v>0</c:v>
                </c:pt>
                <c:pt idx="7">
                  <c:v>2.8994878243448694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(48)</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(48)</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(48)</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(48)</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Sheet1!$G$2:$G$11</c:f>
              <c:numCache>
                <c:formatCode>0.0;;</c:formatCode>
                <c:ptCount val="10"/>
                <c:pt idx="0">
                  <c:v>8.3755436507622711</c:v>
                </c:pt>
                <c:pt idx="1">
                  <c:v>0</c:v>
                </c:pt>
                <c:pt idx="2">
                  <c:v>0</c:v>
                </c:pt>
                <c:pt idx="3">
                  <c:v>0</c:v>
                </c:pt>
                <c:pt idx="4">
                  <c:v>8.0075263417036506</c:v>
                </c:pt>
                <c:pt idx="5">
                  <c:v>0</c:v>
                </c:pt>
                <c:pt idx="6">
                  <c:v>0</c:v>
                </c:pt>
                <c:pt idx="7">
                  <c:v>8.3923396767334388</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(48)</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8.4833803421420395</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(48)</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(400)</c:v>
                </c:pt>
                <c:pt idx="1">
                  <c:v>University College Hospital Grafton Way Building (-)</c:v>
                </c:pt>
                <c:pt idx="2">
                  <c:v>Grafton Way Elective Surgical Hub (48)</c:v>
                </c:pt>
                <c:pt idx="3">
                  <c:v>University College Hospital (176)</c:v>
                </c:pt>
                <c:pt idx="4">
                  <c:v>Uch At Westmorland Street (63)</c:v>
                </c:pt>
                <c:pt idx="5">
                  <c:v>Uch Macmillan Cancer Centre (-)</c:v>
                </c:pt>
                <c:pt idx="6">
                  <c:v>Nat Hosp For Neurlgy &amp; Neurosc. Chalfont (-)</c:v>
                </c:pt>
                <c:pt idx="7">
                  <c:v>National Hospital For Neurology &amp; Neurosurgery - Queen Square (85)</c:v>
                </c:pt>
                <c:pt idx="8">
                  <c:v>Royal National Ent And Eastman Dental Hospitals (-)</c:v>
                </c:pt>
                <c:pt idx="9">
                  <c:v>Hospital for Tropical Diseases (-)</c:v>
                </c:pt>
              </c:strCache>
            </c:strRef>
          </c:cat>
          <c:val>
            <c:numRef>
              <c:f>Sheet1!$J$2:$J$11</c:f>
              <c:numCache>
                <c:formatCode>0.0;;</c:formatCode>
                <c:ptCount val="10"/>
                <c:pt idx="0">
                  <c:v>0</c:v>
                </c:pt>
                <c:pt idx="1">
                  <c:v>0</c:v>
                </c:pt>
                <c:pt idx="2">
                  <c:v>9.893773298129684</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1.6244563492377289</c:v>
                </c:pt>
                <c:pt idx="1">
                  <c:v>0</c:v>
                </c:pt>
                <c:pt idx="2">
                  <c:v>0.10622670187031602</c:v>
                </c:pt>
                <c:pt idx="3">
                  <c:v>1.5166196578579605</c:v>
                </c:pt>
                <c:pt idx="4">
                  <c:v>1.9924736582963494</c:v>
                </c:pt>
                <c:pt idx="5">
                  <c:v>0</c:v>
                </c:pt>
                <c:pt idx="6">
                  <c:v>0</c:v>
                </c:pt>
                <c:pt idx="7">
                  <c:v>1.6076603232665612</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(212)</c:v>
                </c:pt>
                <c:pt idx="1">
                  <c:v>University College Hospital Grafton Way Building (-)</c:v>
                </c:pt>
                <c:pt idx="2">
                  <c:v>Grafton Way Elective Surgical Hub (-)</c:v>
                </c:pt>
                <c:pt idx="3">
                  <c:v>University College Hospital (85)</c:v>
                </c:pt>
                <c:pt idx="4">
                  <c:v>Uch At Westmorland Street (31)</c:v>
                </c:pt>
                <c:pt idx="5">
                  <c:v>Uch Macmillan Cancer Centre (-)</c:v>
                </c:pt>
                <c:pt idx="6">
                  <c:v>Nat Hosp For Neurlgy &amp; Neurosc. Chalfont (-)</c:v>
                </c:pt>
                <c:pt idx="7">
                  <c:v>National Hospital For Neurology &amp; Neurosurgery - Queen Square (51)</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(212)</c:v>
                </c:pt>
                <c:pt idx="1">
                  <c:v>University College Hospital Grafton Way Building (-)</c:v>
                </c:pt>
                <c:pt idx="2">
                  <c:v>Grafton Way Elective Surgical Hub (-)</c:v>
                </c:pt>
                <c:pt idx="3">
                  <c:v>University College Hospital (85)</c:v>
                </c:pt>
                <c:pt idx="4">
                  <c:v>Uch At Westmorland Street (31)</c:v>
                </c:pt>
                <c:pt idx="5">
                  <c:v>Uch Macmillan Cancer Centre (-)</c:v>
                </c:pt>
                <c:pt idx="6">
                  <c:v>Nat Hosp For Neurlgy &amp; Neurosc. Chalfont (-)</c:v>
                </c:pt>
                <c:pt idx="7">
                  <c:v>National Hospital For Neurology &amp; Neurosurgery - Queen Square (51)</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(212)</c:v>
                </c:pt>
                <c:pt idx="1">
                  <c:v>University College Hospital Grafton Way Building (-)</c:v>
                </c:pt>
                <c:pt idx="2">
                  <c:v>Grafton Way Elective Surgical Hub (-)</c:v>
                </c:pt>
                <c:pt idx="3">
                  <c:v>University College Hospital (85)</c:v>
                </c:pt>
                <c:pt idx="4">
                  <c:v>Uch At Westmorland Street (31)</c:v>
                </c:pt>
                <c:pt idx="5">
                  <c:v>Uch Macmillan Cancer Centre (-)</c:v>
                </c:pt>
                <c:pt idx="6">
                  <c:v>Nat Hosp For Neurlgy &amp; Neurosc. Chalfont (-)</c:v>
                </c:pt>
                <c:pt idx="7">
                  <c:v>National Hospital For Neurology &amp; Neurosurgery - Queen Square (51)</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(212)</c:v>
                </c:pt>
                <c:pt idx="1">
                  <c:v>University College Hospital Grafton Way Building (-)</c:v>
                </c:pt>
                <c:pt idx="2">
                  <c:v>Grafton Way Elective Surgical Hub (-)</c:v>
                </c:pt>
                <c:pt idx="3">
                  <c:v>University College Hospital (85)</c:v>
                </c:pt>
                <c:pt idx="4">
                  <c:v>Uch At Westmorland Street (31)</c:v>
                </c:pt>
                <c:pt idx="5">
                  <c:v>Uch Macmillan Cancer Centre (-)</c:v>
                </c:pt>
                <c:pt idx="6">
                  <c:v>Nat Hosp For Neurlgy &amp; Neurosc. Chalfont (-)</c:v>
                </c:pt>
                <c:pt idx="7">
                  <c:v>National Hospital For Neurology &amp; Neurosurgery - Queen Square (51)</c:v>
                </c:pt>
                <c:pt idx="8">
                  <c:v>Royal National Ent And Eastman Dental Hospitals (-)</c:v>
                </c:pt>
                <c:pt idx="9">
                  <c:v>Hospital for Tropical Diseases (-)</c:v>
                </c:pt>
              </c:strCache>
            </c:strRef>
          </c:cat>
          <c:val>
            <c:numRef>
              <c:f>Sheet1!$G$2:$G$11</c:f>
              <c:numCache>
                <c:formatCode>0.0;;</c:formatCode>
                <c:ptCount val="10"/>
                <c:pt idx="0">
                  <c:v>8.3913946604016143</c:v>
                </c:pt>
                <c:pt idx="1">
                  <c:v>0</c:v>
                </c:pt>
                <c:pt idx="2">
                  <c:v>0</c:v>
                </c:pt>
                <c:pt idx="3">
                  <c:v>8.6736668777514208</c:v>
                </c:pt>
                <c:pt idx="4">
                  <c:v>8.174139764940179</c:v>
                </c:pt>
                <c:pt idx="5">
                  <c:v>0</c:v>
                </c:pt>
                <c:pt idx="6">
                  <c:v>0</c:v>
                </c:pt>
                <c:pt idx="7">
                  <c:v>8.0037862794612877</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(212)</c:v>
                </c:pt>
                <c:pt idx="1">
                  <c:v>University College Hospital Grafton Way Building (-)</c:v>
                </c:pt>
                <c:pt idx="2">
                  <c:v>Grafton Way Elective Surgical Hub (-)</c:v>
                </c:pt>
                <c:pt idx="3">
                  <c:v>University College Hospital (85)</c:v>
                </c:pt>
                <c:pt idx="4">
                  <c:v>Uch At Westmorland Street (31)</c:v>
                </c:pt>
                <c:pt idx="5">
                  <c:v>Uch Macmillan Cancer Centre (-)</c:v>
                </c:pt>
                <c:pt idx="6">
                  <c:v>Nat Hosp For Neurlgy &amp; Neurosc. Chalfont (-)</c:v>
                </c:pt>
                <c:pt idx="7">
                  <c:v>National Hospital For Neurology &amp; Neurosurgery - Queen Square (51)</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(212)</c:v>
                </c:pt>
                <c:pt idx="1">
                  <c:v>University College Hospital Grafton Way Building (-)</c:v>
                </c:pt>
                <c:pt idx="2">
                  <c:v>Grafton Way Elective Surgical Hub (-)</c:v>
                </c:pt>
                <c:pt idx="3">
                  <c:v>University College Hospital (85)</c:v>
                </c:pt>
                <c:pt idx="4">
                  <c:v>Uch At Westmorland Street (31)</c:v>
                </c:pt>
                <c:pt idx="5">
                  <c:v>Uch Macmillan Cancer Centre (-)</c:v>
                </c:pt>
                <c:pt idx="6">
                  <c:v>Nat Hosp For Neurlgy &amp; Neurosc. Chalfont (-)</c:v>
                </c:pt>
                <c:pt idx="7">
                  <c:v>National Hospital For Neurology &amp; Neurosurgery - Queen Square (51)</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(212)</c:v>
                </c:pt>
                <c:pt idx="1">
                  <c:v>University College Hospital Grafton Way Building (-)</c:v>
                </c:pt>
                <c:pt idx="2">
                  <c:v>Grafton Way Elective Surgical Hub (-)</c:v>
                </c:pt>
                <c:pt idx="3">
                  <c:v>University College Hospital (85)</c:v>
                </c:pt>
                <c:pt idx="4">
                  <c:v>Uch At Westmorland Street (31)</c:v>
                </c:pt>
                <c:pt idx="5">
                  <c:v>Uch Macmillan Cancer Centre (-)</c:v>
                </c:pt>
                <c:pt idx="6">
                  <c:v>Nat Hosp For Neurlgy &amp; Neurosc. Chalfont (-)</c:v>
                </c:pt>
                <c:pt idx="7">
                  <c:v>National Hospital For Neurology &amp; Neurosurgery - Queen Square (51)</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1.6086053395983857</c:v>
                </c:pt>
                <c:pt idx="1">
                  <c:v>0</c:v>
                </c:pt>
                <c:pt idx="2">
                  <c:v>0</c:v>
                </c:pt>
                <c:pt idx="3">
                  <c:v>1.3263331222485792</c:v>
                </c:pt>
                <c:pt idx="4">
                  <c:v>1.825860235059821</c:v>
                </c:pt>
                <c:pt idx="5">
                  <c:v>0</c:v>
                </c:pt>
                <c:pt idx="6">
                  <c:v>0</c:v>
                </c:pt>
                <c:pt idx="7">
                  <c:v>1.9962137205387123</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(257)</c:v>
                </c:pt>
                <c:pt idx="1">
                  <c:v>University College Hospital Grafton Way Building (-)</c:v>
                </c:pt>
                <c:pt idx="2">
                  <c:v>Grafton Way Elective Surgical Hub (37)</c:v>
                </c:pt>
                <c:pt idx="3">
                  <c:v>University College Hospital (107)</c:v>
                </c:pt>
                <c:pt idx="4">
                  <c:v>Uch At Westmorland Street (32)</c:v>
                </c:pt>
                <c:pt idx="5">
                  <c:v>Uch Macmillan Cancer Centre (-)</c:v>
                </c:pt>
                <c:pt idx="6">
                  <c:v>Nat Hosp For Neurlgy &amp; Neurosc. Chalfont (-)</c:v>
                </c:pt>
                <c:pt idx="7">
                  <c:v>National Hospital For Neurology &amp; Neurosurgery - Queen Square (63)</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(257)</c:v>
                </c:pt>
                <c:pt idx="1">
                  <c:v>University College Hospital Grafton Way Building (-)</c:v>
                </c:pt>
                <c:pt idx="2">
                  <c:v>Grafton Way Elective Surgical Hub (37)</c:v>
                </c:pt>
                <c:pt idx="3">
                  <c:v>University College Hospital (107)</c:v>
                </c:pt>
                <c:pt idx="4">
                  <c:v>Uch At Westmorland Street (32)</c:v>
                </c:pt>
                <c:pt idx="5">
                  <c:v>Uch Macmillan Cancer Centre (-)</c:v>
                </c:pt>
                <c:pt idx="6">
                  <c:v>Nat Hosp For Neurlgy &amp; Neurosc. Chalfont (-)</c:v>
                </c:pt>
                <c:pt idx="7">
                  <c:v>National Hospital For Neurology &amp; Neurosurgery - Queen Square (63)</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(257)</c:v>
                </c:pt>
                <c:pt idx="1">
                  <c:v>University College Hospital Grafton Way Building (-)</c:v>
                </c:pt>
                <c:pt idx="2">
                  <c:v>Grafton Way Elective Surgical Hub (37)</c:v>
                </c:pt>
                <c:pt idx="3">
                  <c:v>University College Hospital (107)</c:v>
                </c:pt>
                <c:pt idx="4">
                  <c:v>Uch At Westmorland Street (32)</c:v>
                </c:pt>
                <c:pt idx="5">
                  <c:v>Uch Macmillan Cancer Centre (-)</c:v>
                </c:pt>
                <c:pt idx="6">
                  <c:v>Nat Hosp For Neurlgy &amp; Neurosc. Chalfont (-)</c:v>
                </c:pt>
                <c:pt idx="7">
                  <c:v>National Hospital For Neurology &amp; Neurosurgery - Queen Square (63)</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(257)</c:v>
                </c:pt>
                <c:pt idx="1">
                  <c:v>University College Hospital Grafton Way Building (-)</c:v>
                </c:pt>
                <c:pt idx="2">
                  <c:v>Grafton Way Elective Surgical Hub (37)</c:v>
                </c:pt>
                <c:pt idx="3">
                  <c:v>University College Hospital (107)</c:v>
                </c:pt>
                <c:pt idx="4">
                  <c:v>Uch At Westmorland Street (32)</c:v>
                </c:pt>
                <c:pt idx="5">
                  <c:v>Uch Macmillan Cancer Centre (-)</c:v>
                </c:pt>
                <c:pt idx="6">
                  <c:v>Nat Hosp For Neurlgy &amp; Neurosc. Chalfont (-)</c:v>
                </c:pt>
                <c:pt idx="7">
                  <c:v>National Hospital For Neurology &amp; Neurosurgery - Queen Square (63)</c:v>
                </c:pt>
                <c:pt idx="8">
                  <c:v>Royal National Ent And Eastman Dental Hospitals (-)</c:v>
                </c:pt>
                <c:pt idx="9">
                  <c:v>Hospital for Tropical Diseases (-)</c:v>
                </c:pt>
              </c:strCache>
            </c:strRef>
          </c:cat>
          <c:val>
            <c:numRef>
              <c:f>Sheet1!$G$2:$G$11</c:f>
              <c:numCache>
                <c:formatCode>0.0;;</c:formatCode>
                <c:ptCount val="10"/>
                <c:pt idx="0">
                  <c:v>6.6577828850498859</c:v>
                </c:pt>
                <c:pt idx="1">
                  <c:v>0</c:v>
                </c:pt>
                <c:pt idx="2">
                  <c:v>5.7744235858968533</c:v>
                </c:pt>
                <c:pt idx="3">
                  <c:v>0</c:v>
                </c:pt>
                <c:pt idx="4">
                  <c:v>5.7975855045635827</c:v>
                </c:pt>
                <c:pt idx="5">
                  <c:v>0</c:v>
                </c:pt>
                <c:pt idx="6">
                  <c:v>0</c:v>
                </c:pt>
                <c:pt idx="7">
                  <c:v>6.6667861987161254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(257)</c:v>
                </c:pt>
                <c:pt idx="1">
                  <c:v>University College Hospital Grafton Way Building (-)</c:v>
                </c:pt>
                <c:pt idx="2">
                  <c:v>Grafton Way Elective Surgical Hub (37)</c:v>
                </c:pt>
                <c:pt idx="3">
                  <c:v>University College Hospital (107)</c:v>
                </c:pt>
                <c:pt idx="4">
                  <c:v>Uch At Westmorland Street (32)</c:v>
                </c:pt>
                <c:pt idx="5">
                  <c:v>Uch Macmillan Cancer Centre (-)</c:v>
                </c:pt>
                <c:pt idx="6">
                  <c:v>Nat Hosp For Neurlgy &amp; Neurosc. Chalfont (-)</c:v>
                </c:pt>
                <c:pt idx="7">
                  <c:v>National Hospital For Neurology &amp; Neurosurgery - Queen Square (63)</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(257)</c:v>
                </c:pt>
                <c:pt idx="1">
                  <c:v>University College Hospital Grafton Way Building (-)</c:v>
                </c:pt>
                <c:pt idx="2">
                  <c:v>Grafton Way Elective Surgical Hub (37)</c:v>
                </c:pt>
                <c:pt idx="3">
                  <c:v>University College Hospital (107)</c:v>
                </c:pt>
                <c:pt idx="4">
                  <c:v>Uch At Westmorland Street (32)</c:v>
                </c:pt>
                <c:pt idx="5">
                  <c:v>Uch Macmillan Cancer Centre (-)</c:v>
                </c:pt>
                <c:pt idx="6">
                  <c:v>Nat Hosp For Neurlgy &amp; Neurosc. Chalfont (-)</c:v>
                </c:pt>
                <c:pt idx="7">
                  <c:v>National Hospital For Neurology &amp; Neurosurgery - Queen Square (63)</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7.2370450690945356</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(257)</c:v>
                </c:pt>
                <c:pt idx="1">
                  <c:v>University College Hospital Grafton Way Building (-)</c:v>
                </c:pt>
                <c:pt idx="2">
                  <c:v>Grafton Way Elective Surgical Hub (37)</c:v>
                </c:pt>
                <c:pt idx="3">
                  <c:v>University College Hospital (107)</c:v>
                </c:pt>
                <c:pt idx="4">
                  <c:v>Uch At Westmorland Street (32)</c:v>
                </c:pt>
                <c:pt idx="5">
                  <c:v>Uch Macmillan Cancer Centre (-)</c:v>
                </c:pt>
                <c:pt idx="6">
                  <c:v>Nat Hosp For Neurlgy &amp; Neurosc. Chalfont (-)</c:v>
                </c:pt>
                <c:pt idx="7">
                  <c:v>National Hospital For Neurology &amp; Neurosurgery - Queen Square (63)</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3.3422171149501141</c:v>
                </c:pt>
                <c:pt idx="1">
                  <c:v>0</c:v>
                </c:pt>
                <c:pt idx="2">
                  <c:v>4.2255764141031467</c:v>
                </c:pt>
                <c:pt idx="3">
                  <c:v>2.7629549309054644</c:v>
                </c:pt>
                <c:pt idx="4">
                  <c:v>4.2024144954364173</c:v>
                </c:pt>
                <c:pt idx="5">
                  <c:v>0</c:v>
                </c:pt>
                <c:pt idx="6">
                  <c:v>0</c:v>
                </c:pt>
                <c:pt idx="7">
                  <c:v>3.3332138012838746</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Sheet1!$G$2:$G$11</c:f>
              <c:numCache>
                <c:formatCode>0.0;;</c:formatCode>
                <c:ptCount val="10"/>
                <c:pt idx="0">
                  <c:v>9.3265697584898639</c:v>
                </c:pt>
                <c:pt idx="1">
                  <c:v>0</c:v>
                </c:pt>
                <c:pt idx="2">
                  <c:v>9.4249738139601789</c:v>
                </c:pt>
                <c:pt idx="3">
                  <c:v>0</c:v>
                </c:pt>
                <c:pt idx="4">
                  <c:v>0</c:v>
                </c:pt>
                <c:pt idx="5">
                  <c:v>0</c:v>
                </c:pt>
                <c:pt idx="6">
                  <c:v>0</c:v>
                </c:pt>
                <c:pt idx="7">
                  <c:v>9.1964876866723024</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9.4168022769096975</c:v>
                </c:pt>
                <c:pt idx="4">
                  <c:v>9.5482795648385501</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(428)</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0.67343024151013609</c:v>
                </c:pt>
                <c:pt idx="1">
                  <c:v>0</c:v>
                </c:pt>
                <c:pt idx="2">
                  <c:v>0.57502618603982114</c:v>
                </c:pt>
                <c:pt idx="3">
                  <c:v>0.58319772309030249</c:v>
                </c:pt>
                <c:pt idx="4">
                  <c:v>0.45172043516144988</c:v>
                </c:pt>
                <c:pt idx="5">
                  <c:v>0</c:v>
                </c:pt>
                <c:pt idx="6">
                  <c:v>0</c:v>
                </c:pt>
                <c:pt idx="7">
                  <c:v>0.80351231332769757</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(93)</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(93)</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(93)</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(93)</c:v>
                </c:pt>
                <c:pt idx="8">
                  <c:v>Royal National Ent And Eastman Dental Hospitals (-)</c:v>
                </c:pt>
                <c:pt idx="9">
                  <c:v>Hospital for Tropical Diseases (-)</c:v>
                </c:pt>
              </c:strCache>
            </c:strRef>
          </c:cat>
          <c:val>
            <c:numRef>
              <c:f>Sheet1!$G$2:$G$11</c:f>
              <c:numCache>
                <c:formatCode>0.0;;</c:formatCode>
                <c:ptCount val="10"/>
                <c:pt idx="0">
                  <c:v>9.3708902197054318</c:v>
                </c:pt>
                <c:pt idx="1">
                  <c:v>0</c:v>
                </c:pt>
                <c:pt idx="2">
                  <c:v>0</c:v>
                </c:pt>
                <c:pt idx="3">
                  <c:v>9.3528456977480978</c:v>
                </c:pt>
                <c:pt idx="4">
                  <c:v>0</c:v>
                </c:pt>
                <c:pt idx="5">
                  <c:v>0</c:v>
                </c:pt>
                <c:pt idx="6">
                  <c:v>0</c:v>
                </c:pt>
                <c:pt idx="7">
                  <c:v>9.4532893867193675</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(93)</c:v>
                </c:pt>
                <c:pt idx="8">
                  <c:v>Royal National Ent And Eastman Dental Hospitals (-)</c:v>
                </c:pt>
                <c:pt idx="9">
                  <c:v>Hospital for Tropical Diseases (-)</c:v>
                </c:pt>
              </c:strCache>
            </c:strRef>
          </c:cat>
          <c:val>
            <c:numRef>
              <c:f>Sheet1!$H$2:$H$11</c:f>
              <c:numCache>
                <c:formatCode>0.0;;</c:formatCode>
                <c:ptCount val="10"/>
                <c:pt idx="0">
                  <c:v>0</c:v>
                </c:pt>
                <c:pt idx="1">
                  <c:v>0</c:v>
                </c:pt>
                <c:pt idx="2">
                  <c:v>9.5177184421124021</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(93)</c:v>
                </c:pt>
                <c:pt idx="8">
                  <c:v>Royal National Ent And Eastman Dental Hospitals (-)</c:v>
                </c:pt>
                <c:pt idx="9">
                  <c:v>Hospital for Tropical Diseases (-)</c:v>
                </c:pt>
              </c:strCache>
            </c:strRef>
          </c:cat>
          <c:val>
            <c:numRef>
              <c:f>Sheet1!$I$2:$I$11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(424)</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(93)</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9.7242037164918571</c:v>
                </c:pt>
                <c:pt idx="5">
                  <c:v>0</c:v>
                </c:pt>
                <c:pt idx="6">
                  <c:v>0</c:v>
                </c:pt>
                <c:pt idx="7">
                  <c:v>0</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0.62910978029456821</c:v>
                </c:pt>
                <c:pt idx="1">
                  <c:v>0</c:v>
                </c:pt>
                <c:pt idx="2">
                  <c:v>0.48228155788759786</c:v>
                </c:pt>
                <c:pt idx="3">
                  <c:v>0.64715430225190218</c:v>
                </c:pt>
                <c:pt idx="4">
                  <c:v>0.27579628350814289</c:v>
                </c:pt>
                <c:pt idx="5">
                  <c:v>0</c:v>
                </c:pt>
                <c:pt idx="6">
                  <c:v>0</c:v>
                </c:pt>
                <c:pt idx="7">
                  <c:v>0.54671061328063253</c:v>
                </c:pt>
                <c:pt idx="8">
                  <c:v>0</c:v>
                </c:pt>
                <c:pt idx="9">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Sheet1!$D$2:$D$11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Sheet1!$E$2:$E$11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Sheet1!$F$2:$F$11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Sheet1!$G$2:$G$11</c:f>
              <c:numCache>
                <c:formatCode>0.0;;</c:formatCode>
                <c:ptCount val="10"/>
                <c:pt idx="0">
                  <c:v>0</c:v>
                </c:pt>
                <c:pt idx="1">
                  <c:v>0</c:v>
                </c:pt>
                <c:pt idx="2">
                  <c:v>8.7583811434401024</c:v>
                </c:pt>
                <c:pt idx="3">
                  <c:v>8.7675836010717259</c:v>
                </c:pt>
                <c:pt idx="4">
                  <c:v>0</c:v>
                </c:pt>
                <c:pt idx="5">
                  <c:v>0</c:v>
                </c:pt>
                <c:pt idx="6">
                  <c:v>0</c:v>
                </c:pt>
                <c:pt idx="7">
                  <c:v>8.7099969005353621</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Sheet1!$H$2:$H$11</c:f>
              <c:numCache>
                <c:formatCode>0.0;;</c:formatCode>
                <c:ptCount val="10"/>
                <c:pt idx="0">
                  <c:v>0</c:v>
                </c:pt>
                <c:pt idx="1">
                  <c:v>0</c:v>
                </c:pt>
                <c:pt idx="2">
                  <c:v>0</c:v>
                </c:pt>
                <c:pt idx="3">
                  <c:v>0</c:v>
                </c:pt>
                <c:pt idx="4">
                  <c:v>8.9687117133728869</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Sheet1!$I$2:$I$11</c:f>
              <c:numCache>
                <c:formatCode>0.0;;</c:formatCode>
                <c:ptCount val="10"/>
                <c:pt idx="0">
                  <c:v>8.7125143017072197</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Your trust (429)</c:v>
                </c:pt>
                <c:pt idx="1">
                  <c:v>University College Hospital Grafton Way Building (-)</c:v>
                </c:pt>
                <c:pt idx="2">
                  <c:v>Grafton Way Elective Surgical Hub (52)</c:v>
                </c:pt>
                <c:pt idx="3">
                  <c:v>University College Hospital (185)</c:v>
                </c:pt>
                <c:pt idx="4">
                  <c:v>Uch At Westmorland Street (65)</c:v>
                </c:pt>
                <c:pt idx="5">
                  <c:v>Uch Macmillan Cancer Centre (-)</c:v>
                </c:pt>
                <c:pt idx="6">
                  <c:v>Nat Hosp For Neurlgy &amp; Neurosc. Chalfont (-)</c:v>
                </c:pt>
                <c:pt idx="7">
                  <c:v>National Hospital For Neurology &amp; Neurosurgery - Queen Square (97)</c:v>
                </c:pt>
                <c:pt idx="8">
                  <c:v>Royal National Ent And Eastman Dental Hospitals (-)</c:v>
                </c:pt>
                <c:pt idx="9">
                  <c:v>Hospital for Tropical Diseases (-)</c:v>
                </c:pt>
              </c:strCache>
            </c:strRef>
          </c:cat>
          <c:val>
            <c:numRef>
              <c:f>Sheet1!$J$2:$J$11</c:f>
              <c:numCache>
                <c:formatCode>0.0;;</c:formatCode>
                <c:ptCount val="10"/>
                <c:pt idx="0">
                  <c:v>0</c:v>
                </c:pt>
                <c:pt idx="1">
                  <c:v>0</c:v>
                </c:pt>
                <c:pt idx="2">
                  <c:v>0</c:v>
                </c:pt>
                <c:pt idx="3">
                  <c:v>0</c:v>
                </c:pt>
                <c:pt idx="4">
                  <c:v>0</c:v>
                </c:pt>
                <c:pt idx="5">
                  <c:v>0</c:v>
                </c:pt>
                <c:pt idx="6">
                  <c:v>0</c:v>
                </c:pt>
                <c:pt idx="7">
                  <c:v>0</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Sheet1!$C$2:$C$11</c:f>
              <c:numCache>
                <c:formatCode>0.0</c:formatCode>
                <c:ptCount val="10"/>
                <c:pt idx="0">
                  <c:v>1.2874856982927803</c:v>
                </c:pt>
                <c:pt idx="1">
                  <c:v>0</c:v>
                </c:pt>
                <c:pt idx="2">
                  <c:v>1.2416188565598976</c:v>
                </c:pt>
                <c:pt idx="3">
                  <c:v>1.2324163989282741</c:v>
                </c:pt>
                <c:pt idx="4">
                  <c:v>1.0312882866271131</c:v>
                </c:pt>
                <c:pt idx="5">
                  <c:v>0</c:v>
                </c:pt>
                <c:pt idx="6">
                  <c:v>0</c:v>
                </c:pt>
                <c:pt idx="7">
                  <c:v>1.2900030994646379</c:v>
                </c:pt>
                <c:pt idx="8">
                  <c:v>0</c:v>
                </c:pt>
                <c:pt idx="9">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0.9</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7.6355286657674002</c:v>
                </c:pt>
                <c:pt idx="1">
                  <c:v>7.4981017609632898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8.3324991038649987</c:v>
                </c:pt>
                <c:pt idx="1">
                  <c:v>7.8239155007912062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7.8878884765620381</c:v>
                </c:pt>
                <c:pt idx="1">
                  <c:v>7.0375022190444101</c:v>
                </c:pt>
                <c:pt idx="2">
                  <c:v>7.1286502958313838</c:v>
                </c:pt>
                <c:pt idx="3">
                  <c:v>7.2338988977234697</c:v>
                </c:pt>
                <c:pt idx="4">
                  <c:v>7.2193059022166688</c:v>
                </c:pt>
                <c:pt idx="5">
                  <c:v>6.9825661807394246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7.2169167320776619</c:v>
                </c:pt>
                <c:pt idx="1">
                  <c:v>6.9573108452725654</c:v>
                </c:pt>
                <c:pt idx="2">
                  <c:v>7.0794108183401514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8.7037861933550893</c:v>
                </c:pt>
                <c:pt idx="1">
                  <c:v>8.2092610933683741</c:v>
                </c:pt>
                <c:pt idx="2">
                  <c:v>8.9786049368966747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8.3600304341864646</c:v>
                </c:pt>
                <c:pt idx="1">
                  <c:v>7.882922815720419</c:v>
                </c:pt>
                <c:pt idx="2">
                  <c:v>8.322205472889193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9.0205015662849775</c:v>
                </c:pt>
                <c:pt idx="1">
                  <c:v>8.8527539478947403</c:v>
                </c:pt>
                <c:pt idx="2">
                  <c:v>8.7971736337067874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4.2896560441766862</c:v>
                </c:pt>
                <c:pt idx="1">
                  <c:v>3.3626996078626918</c:v>
                </c:pt>
                <c:pt idx="2">
                  <c:v>4.6188230556273666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9.1687970067947582</c:v>
                </c:pt>
                <c:pt idx="1">
                  <c:v>8.9906142495364012</c:v>
                </c:pt>
                <c:pt idx="2">
                  <c:v>9.1291989383511858</c:v>
                </c:pt>
                <c:pt idx="3">
                  <c:v>9.3909180709471141</c:v>
                </c:pt>
                <c:pt idx="4">
                  <c:v>9.0873163628263569</c:v>
                </c:pt>
                <c:pt idx="5">
                  <c:v>9.1957945883467911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8.6294231350286168</c:v>
                </c:pt>
                <c:pt idx="1">
                  <c:v>8.2528570067420084</c:v>
                </c:pt>
                <c:pt idx="2">
                  <c:v>8.2351967627847653</c:v>
                </c:pt>
                <c:pt idx="3">
                  <c:v>8.3400045709704642</c:v>
                </c:pt>
                <c:pt idx="4">
                  <c:v>7.6070911753882742</c:v>
                </c:pt>
                <c:pt idx="5">
                  <c:v>8.1223542508946647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8.5469502057764508</c:v>
                </c:pt>
                <c:pt idx="1">
                  <c:v>8.6551796614609184</c:v>
                </c:pt>
                <c:pt idx="2">
                  <c:v>8.6599123113334091</c:v>
                </c:pt>
                <c:pt idx="3">
                  <c:v>8.5454802746894902</c:v>
                </c:pt>
                <c:pt idx="4">
                  <c:v>8.3637308867585336</c:v>
                </c:pt>
                <c:pt idx="5">
                  <c:v>8.5502676378922438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7.9725597823728496</c:v>
                </c:pt>
                <c:pt idx="1">
                  <c:v>8.2603960936168264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6.2379080017885746</c:v>
                </c:pt>
                <c:pt idx="1">
                  <c:v>6.3338076654566509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9.3424434516931463</c:v>
                </c:pt>
                <c:pt idx="1">
                  <c:v>9.4815577315626456</c:v>
                </c:pt>
                <c:pt idx="2">
                  <c:v>9.7004513210710623</c:v>
                </c:pt>
                <c:pt idx="3">
                  <c:v>9.5419631955157218</c:v>
                </c:pt>
                <c:pt idx="4">
                  <c:v>9.4257047864523678</c:v>
                </c:pt>
                <c:pt idx="5">
                  <c:v>9.4677742422355102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8.8502279111984361</c:v>
                </c:pt>
                <c:pt idx="1">
                  <c:v>8.9245260100089823</c:v>
                </c:pt>
                <c:pt idx="2">
                  <c:v>8.8732376776914617</c:v>
                </c:pt>
                <c:pt idx="3">
                  <c:v>9.0555551825391216</c:v>
                </c:pt>
                <c:pt idx="4">
                  <c:v>8.8976157640104319</c:v>
                </c:pt>
                <c:pt idx="5">
                  <c:v>9.1889909035522788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9.4786865073922115</c:v>
                </c:pt>
                <c:pt idx="1">
                  <c:v>9.229354840037777</c:v>
                </c:pt>
                <c:pt idx="2">
                  <c:v>9.4713419101029128</c:v>
                </c:pt>
                <c:pt idx="3">
                  <c:v>9.4250830540823589</c:v>
                </c:pt>
                <c:pt idx="4">
                  <c:v>9.2241004147161174</c:v>
                </c:pt>
                <c:pt idx="5">
                  <c:v>9.4752729652601442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8.9176184573668227</c:v>
                </c:pt>
                <c:pt idx="1">
                  <c:v>8.6872319267316147</c:v>
                </c:pt>
                <c:pt idx="2">
                  <c:v>8.8132314847130147</c:v>
                </c:pt>
                <c:pt idx="3">
                  <c:v>8.9729319920339883</c:v>
                </c:pt>
                <c:pt idx="4">
                  <c:v>8.945594109477593</c:v>
                </c:pt>
                <c:pt idx="5">
                  <c:v>9.0323103882036975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9.0245230447987712</c:v>
                </c:pt>
                <c:pt idx="1">
                  <c:v>8.8217789407609786</c:v>
                </c:pt>
                <c:pt idx="2">
                  <c:v>8.9257912091051583</c:v>
                </c:pt>
                <c:pt idx="3">
                  <c:v>8.8955493604028959</c:v>
                </c:pt>
                <c:pt idx="4">
                  <c:v>8.5748709941808841</c:v>
                </c:pt>
                <c:pt idx="5">
                  <c:v>8.8392864006956842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9.1307308643594158</c:v>
                </c:pt>
                <c:pt idx="1">
                  <c:v>9.06787420125832</c:v>
                </c:pt>
                <c:pt idx="2">
                  <c:v>9.154284597540034</c:v>
                </c:pt>
                <c:pt idx="3">
                  <c:v>9.1175717751776215</c:v>
                </c:pt>
                <c:pt idx="4">
                  <c:v>8.8188585095023058</c:v>
                </c:pt>
                <c:pt idx="5">
                  <c:v>9.0647071829605039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8.8056977458469472</c:v>
                </c:pt>
                <c:pt idx="1">
                  <c:v>8.60570895626382</c:v>
                </c:pt>
                <c:pt idx="2">
                  <c:v>8.6970837086320998</c:v>
                </c:pt>
                <c:pt idx="3">
                  <c:v>8.7272526524054932</c:v>
                </c:pt>
                <c:pt idx="4">
                  <c:v>8.5991017002081467</c:v>
                </c:pt>
                <c:pt idx="5">
                  <c:v>8.8451106341788499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8.2652781307492678</c:v>
                </c:pt>
                <c:pt idx="1">
                  <c:v>7.9643514271375304</c:v>
                </c:pt>
                <c:pt idx="2">
                  <c:v>7.9206023194115494</c:v>
                </c:pt>
                <c:pt idx="3">
                  <c:v>8.402481871638841</c:v>
                </c:pt>
                <c:pt idx="4">
                  <c:v>8.0779654513971693</c:v>
                </c:pt>
                <c:pt idx="5">
                  <c:v>8.0798679713295236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8.1131560242918059</c:v>
                </c:pt>
                <c:pt idx="1">
                  <c:v>8.0445172377298064</c:v>
                </c:pt>
                <c:pt idx="2">
                  <c:v>7.9408657359826904</c:v>
                </c:pt>
                <c:pt idx="3">
                  <c:v>8.2599451931124133</c:v>
                </c:pt>
                <c:pt idx="4">
                  <c:v>7.3373461034264373</c:v>
                </c:pt>
                <c:pt idx="5">
                  <c:v>8.1046787690534234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7.5021848162323801</c:v>
                </c:pt>
                <c:pt idx="1">
                  <c:v>7.3742170234190816</c:v>
                </c:pt>
                <c:pt idx="2">
                  <c:v>7.1860985617047044</c:v>
                </c:pt>
                <c:pt idx="3">
                  <c:v>7.4031991293946859</c:v>
                </c:pt>
                <c:pt idx="4">
                  <c:v>7.3576678792349641</c:v>
                </c:pt>
                <c:pt idx="5">
                  <c:v>7.7181555183562018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9.2753567729351651</c:v>
                </c:pt>
                <c:pt idx="1">
                  <c:v>8.9795941866251923</c:v>
                </c:pt>
                <c:pt idx="2">
                  <c:v>9.0969968031605752</c:v>
                </c:pt>
                <c:pt idx="3">
                  <c:v>9.1847294532292985</c:v>
                </c:pt>
                <c:pt idx="4">
                  <c:v>9.1015562111924684</c:v>
                </c:pt>
                <c:pt idx="5">
                  <c:v>9.064660677093169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7.8587379220715139</c:v>
                </c:pt>
                <c:pt idx="1">
                  <c:v>7.7697758119085378</c:v>
                </c:pt>
                <c:pt idx="2">
                  <c:v>7.870127090791085</c:v>
                </c:pt>
                <c:pt idx="3">
                  <c:v>7.9890120373234437</c:v>
                </c:pt>
                <c:pt idx="4">
                  <c:v>7.8840581594565782</c:v>
                </c:pt>
                <c:pt idx="5">
                  <c:v>8.3286690435183353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9.4917523096718437</c:v>
                </c:pt>
                <c:pt idx="1">
                  <c:v>9.3641196930608839</c:v>
                </c:pt>
                <c:pt idx="2">
                  <c:v>9.5866281625352645</c:v>
                </c:pt>
                <c:pt idx="3">
                  <c:v>9.601295302388257</c:v>
                </c:pt>
                <c:pt idx="4">
                  <c:v>9.4713498251943964</c:v>
                </c:pt>
                <c:pt idx="5">
                  <c:v>9.7496860869967819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9.0661502086723065</c:v>
                </c:pt>
                <c:pt idx="1">
                  <c:v>8.9768820649094536</c:v>
                </c:pt>
                <c:pt idx="2">
                  <c:v>9.2676102971108563</c:v>
                </c:pt>
                <c:pt idx="3">
                  <c:v>9.1187752450417143</c:v>
                </c:pt>
                <c:pt idx="4">
                  <c:v>9.1354529787701875</c:v>
                </c:pt>
                <c:pt idx="5">
                  <c:v>9.0397576749321722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8.3973141745007958</c:v>
                </c:pt>
                <c:pt idx="1">
                  <c:v>8.2645416492841406</c:v>
                </c:pt>
                <c:pt idx="2">
                  <c:v>8.5957084217367044</c:v>
                </c:pt>
                <c:pt idx="3">
                  <c:v>8.4056656017477689</c:v>
                </c:pt>
                <c:pt idx="4">
                  <c:v>8.2734565591890572</c:v>
                </c:pt>
                <c:pt idx="5">
                  <c:v>8.5409124767365689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6.4425221774563513</c:v>
                </c:pt>
                <c:pt idx="1">
                  <c:v>6.7424713477441518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7.0922497392905974</c:v>
                </c:pt>
                <c:pt idx="1">
                  <c:v>7.6676076773178918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7.3744517124821689</c:v>
                </c:pt>
                <c:pt idx="1">
                  <c:v>6.9076090498171832</c:v>
                </c:pt>
                <c:pt idx="2">
                  <c:v>7.3290626751982506</c:v>
                </c:pt>
                <c:pt idx="3">
                  <c:v>7.243854579565574</c:v>
                </c:pt>
                <c:pt idx="4">
                  <c:v>6.9920950848056291</c:v>
                </c:pt>
                <c:pt idx="5">
                  <c:v>7.0255978966383337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8.5342075235050476</c:v>
                </c:pt>
                <c:pt idx="1">
                  <c:v>7.9614881455246804</c:v>
                </c:pt>
                <c:pt idx="2">
                  <c:v>8.4065526039617229</c:v>
                </c:pt>
                <c:pt idx="3">
                  <c:v>8.5755527091316601</c:v>
                </c:pt>
                <c:pt idx="4">
                  <c:v>7.7549294430977378</c:v>
                </c:pt>
                <c:pt idx="5">
                  <c:v>7.8935513599866267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7.4244780063132456</c:v>
                </c:pt>
                <c:pt idx="1">
                  <c:v>7.4781816016642892</c:v>
                </c:pt>
                <c:pt idx="2">
                  <c:v>7.5945880266993306</c:v>
                </c:pt>
                <c:pt idx="3">
                  <c:v>7.23604546170003</c:v>
                </c:pt>
                <c:pt idx="4">
                  <c:v>6.9368030502594609</c:v>
                </c:pt>
                <c:pt idx="5">
                  <c:v>7.1593892058042421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7.9913098569036114</c:v>
                </c:pt>
                <c:pt idx="1">
                  <c:v>8.3150544714742392</c:v>
                </c:pt>
                <c:pt idx="2">
                  <c:v>8.9320412944079344</c:v>
                </c:pt>
                <c:pt idx="3">
                  <c:v>8.2022760724282744</c:v>
                </c:pt>
                <c:pt idx="4">
                  <c:v>8.4632229838785999</c:v>
                </c:pt>
                <c:pt idx="5">
                  <c:v>7.9877926440892786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9.0514414999854722</c:v>
                </c:pt>
                <c:pt idx="1">
                  <c:v>8.9193131360161271</c:v>
                </c:pt>
                <c:pt idx="2">
                  <c:v>9.0604257732884914</c:v>
                </c:pt>
                <c:pt idx="3">
                  <c:v>9.0512452274728581</c:v>
                </c:pt>
                <c:pt idx="4">
                  <c:v>9.248152360682246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5.3027827931935274</c:v>
                </c:pt>
                <c:pt idx="1">
                  <c:v>5.4336463582773531</c:v>
                </c:pt>
                <c:pt idx="2">
                  <c:v>5.3999734453685679</c:v>
                </c:pt>
                <c:pt idx="3">
                  <c:v>4.8030119168833814</c:v>
                </c:pt>
                <c:pt idx="4">
                  <c:v>4.9556290821804296</c:v>
                </c:pt>
                <c:pt idx="5">
                  <c:v>5.0177885193301908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6.7693977623220167</c:v>
                </c:pt>
                <c:pt idx="1">
                  <c:v>6.6843675160385114</c:v>
                </c:pt>
                <c:pt idx="2">
                  <c:v>7.1882814011460079</c:v>
                </c:pt>
                <c:pt idx="3">
                  <c:v>7.2555127249238476</c:v>
                </c:pt>
                <c:pt idx="4">
                  <c:v>7.0918259285756751</c:v>
                </c:pt>
                <c:pt idx="5">
                  <c:v>7.195324750449922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8.1371817532113173</c:v>
                </c:pt>
                <c:pt idx="1">
                  <c:v>7.9038113974481021</c:v>
                </c:pt>
                <c:pt idx="2">
                  <c:v>8.0280670463711683</c:v>
                </c:pt>
                <c:pt idx="3">
                  <c:v>8.3879323626108793</c:v>
                </c:pt>
                <c:pt idx="4">
                  <c:v>8.1140847241460765</c:v>
                </c:pt>
                <c:pt idx="5">
                  <c:v>8.3755436507622711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8.5135668351035658</c:v>
                </c:pt>
                <c:pt idx="1">
                  <c:v>8.2696933139765623</c:v>
                </c:pt>
                <c:pt idx="2">
                  <c:v>7.9499964862111927</c:v>
                </c:pt>
                <c:pt idx="3">
                  <c:v>8.6514402222911606</c:v>
                </c:pt>
                <c:pt idx="4">
                  <c:v>7.9022931776587653</c:v>
                </c:pt>
                <c:pt idx="5">
                  <c:v>8.3913946604016143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6.2753563703292867</c:v>
                </c:pt>
                <c:pt idx="1">
                  <c:v>6.6577828850498859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9.4286199248187472</c:v>
                </c:pt>
                <c:pt idx="1">
                  <c:v>9.0024486973878979</c:v>
                </c:pt>
                <c:pt idx="2">
                  <c:v>9.3265697584898639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9.5316139089809155</c:v>
                </c:pt>
                <c:pt idx="1">
                  <c:v>9.1530850243978659</c:v>
                </c:pt>
                <c:pt idx="2">
                  <c:v>9.4963609551981687</c:v>
                </c:pt>
                <c:pt idx="3">
                  <c:v>9.490199292233255</c:v>
                </c:pt>
                <c:pt idx="4">
                  <c:v>8.9868749500287297</c:v>
                </c:pt>
                <c:pt idx="5">
                  <c:v>9.3708902197054318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8.6898104134286775</c:v>
                </c:pt>
                <c:pt idx="1">
                  <c:v>8.4907240120688741</c:v>
                </c:pt>
                <c:pt idx="2">
                  <c:v>8.656649211226636</c:v>
                </c:pt>
                <c:pt idx="3">
                  <c:v>8.8063746431549159</c:v>
                </c:pt>
                <c:pt idx="4">
                  <c:v>8.4188546283410286</c:v>
                </c:pt>
                <c:pt idx="5">
                  <c:v>8.7125143017072197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36818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RRV | University College London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36818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RRV | University College London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RRV | University College London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University College London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21418024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84785698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80%</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39%</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5421269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0665781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81660267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51159512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95901655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6786434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08544230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899720970"/>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83431538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College London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College London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8295691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41532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12277061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85332642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59287276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66657478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6751409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2488141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7035477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3205285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72234429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3798542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39394067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16574850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87900874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29837127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97724869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12908331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20449635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9759087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110302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486048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08803580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3671927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80862120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37256013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20743417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0361420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953312752"/>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3383644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2372793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845209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589951583"/>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151405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85672588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93467044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97041876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6689540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717871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11857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11194299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45056853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09932723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67060517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15583829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95871565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2129187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2488928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824326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024210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5173856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9900101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25356360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24532107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1581483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2224368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7681979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07089993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7176293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3055863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0783456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829316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96529688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8009436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02285610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4493392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9421633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52553510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7824092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24965089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7952500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55882567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8584859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228909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14431595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5723430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134188086"/>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91984676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76058028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8127726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812545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6029157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0551597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05132226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24930654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3412152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5832316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94308328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58951945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45895552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19229714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786597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88643535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23558658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45782272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40460796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6210842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44122858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3144845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6483194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90339767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6851406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09558272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4338576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6267353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226223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08621662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2003152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83156788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0662135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4378123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69642480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180810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82615707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12193299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9852895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1733820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0369795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9504273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14476450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5074908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3574363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8282640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1223217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0554175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7038599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2134135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6062608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9450462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264976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486076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6981896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9056887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717572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2095808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2208971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3893579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6841544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1891386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1212065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82385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145739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7066389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3013371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4777932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9813219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2261174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7821859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9008761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012163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836350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851865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6367702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7375172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44473711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9359082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786176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568267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711401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5277918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47788583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5429925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41144457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7930541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9277685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7531116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1984798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1186198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34874569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05689959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67633802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5439332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06041397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8760119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0849488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28240339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96997092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022210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39924910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8539671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02614562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9264768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9907967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008974939"/>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36404473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8475725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8453633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6777969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8079422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427836129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01716280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411230731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929006293"/>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786933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1064931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361971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7217462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733110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3275031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869532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1293340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259922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15855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775328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7770682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759310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245575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571445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6115765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486936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41832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813674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6521568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860824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14176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049006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1796353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372509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23806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0497754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105656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408926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882889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3130191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35094562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78727816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59088346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408287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256664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02624845"/>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59319787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493862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031014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9360814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09550576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532651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81743767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99309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217308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098454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5059019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272799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544062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173794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512252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141406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9494089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670024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8790000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7186441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5635378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838847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7595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742040988"/>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345324664"/>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16400</Words>
  <Application>Microsoft Office PowerPoint</Application>
  <PresentationFormat>Widescreen</PresentationFormat>
  <Paragraphs>2138</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College London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2026-09-03T14:36:45Z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